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5" r:id="rId1"/>
  </p:sldMasterIdLst>
  <p:notesMasterIdLst>
    <p:notesMasterId r:id="rId131"/>
  </p:notesMasterIdLst>
  <p:handoutMasterIdLst>
    <p:handoutMasterId r:id="rId132"/>
  </p:handoutMasterIdLst>
  <p:sldIdLst>
    <p:sldId id="594" r:id="rId2"/>
    <p:sldId id="605" r:id="rId3"/>
    <p:sldId id="622" r:id="rId4"/>
    <p:sldId id="613" r:id="rId5"/>
    <p:sldId id="704" r:id="rId6"/>
    <p:sldId id="691" r:id="rId7"/>
    <p:sldId id="730" r:id="rId8"/>
    <p:sldId id="615" r:id="rId9"/>
    <p:sldId id="616" r:id="rId10"/>
    <p:sldId id="632" r:id="rId11"/>
    <p:sldId id="618" r:id="rId12"/>
    <p:sldId id="635" r:id="rId13"/>
    <p:sldId id="705" r:id="rId14"/>
    <p:sldId id="608" r:id="rId15"/>
    <p:sldId id="609" r:id="rId16"/>
    <p:sldId id="610" r:id="rId17"/>
    <p:sldId id="721" r:id="rId18"/>
    <p:sldId id="621" r:id="rId19"/>
    <p:sldId id="634" r:id="rId20"/>
    <p:sldId id="612" r:id="rId21"/>
    <p:sldId id="623" r:id="rId22"/>
    <p:sldId id="625" r:id="rId23"/>
    <p:sldId id="626" r:id="rId24"/>
    <p:sldId id="637" r:id="rId25"/>
    <p:sldId id="624" r:id="rId26"/>
    <p:sldId id="636" r:id="rId27"/>
    <p:sldId id="649" r:id="rId28"/>
    <p:sldId id="702" r:id="rId29"/>
    <p:sldId id="703" r:id="rId30"/>
    <p:sldId id="650" r:id="rId31"/>
    <p:sldId id="723" r:id="rId32"/>
    <p:sldId id="706" r:id="rId33"/>
    <p:sldId id="707" r:id="rId34"/>
    <p:sldId id="708" r:id="rId35"/>
    <p:sldId id="710" r:id="rId36"/>
    <p:sldId id="597" r:id="rId37"/>
    <p:sldId id="660" r:id="rId38"/>
    <p:sldId id="661" r:id="rId39"/>
    <p:sldId id="662" r:id="rId40"/>
    <p:sldId id="663" r:id="rId41"/>
    <p:sldId id="664" r:id="rId42"/>
    <p:sldId id="598" r:id="rId43"/>
    <p:sldId id="673" r:id="rId44"/>
    <p:sldId id="675" r:id="rId45"/>
    <p:sldId id="722" r:id="rId46"/>
    <p:sldId id="676" r:id="rId47"/>
    <p:sldId id="600" r:id="rId48"/>
    <p:sldId id="680" r:id="rId49"/>
    <p:sldId id="679" r:id="rId50"/>
    <p:sldId id="681" r:id="rId51"/>
    <p:sldId id="682" r:id="rId52"/>
    <p:sldId id="683" r:id="rId53"/>
    <p:sldId id="684" r:id="rId54"/>
    <p:sldId id="728" r:id="rId55"/>
    <p:sldId id="603" r:id="rId56"/>
    <p:sldId id="642" r:id="rId57"/>
    <p:sldId id="641" r:id="rId58"/>
    <p:sldId id="643" r:id="rId59"/>
    <p:sldId id="644" r:id="rId60"/>
    <p:sldId id="646" r:id="rId61"/>
    <p:sldId id="647" r:id="rId62"/>
    <p:sldId id="713" r:id="rId63"/>
    <p:sldId id="715" r:id="rId64"/>
    <p:sldId id="711" r:id="rId65"/>
    <p:sldId id="595" r:id="rId66"/>
    <p:sldId id="629" r:id="rId67"/>
    <p:sldId id="665" r:id="rId68"/>
    <p:sldId id="677" r:id="rId69"/>
    <p:sldId id="630" r:id="rId70"/>
    <p:sldId id="658" r:id="rId71"/>
    <p:sldId id="724" r:id="rId72"/>
    <p:sldId id="727" r:id="rId73"/>
    <p:sldId id="601" r:id="rId74"/>
    <p:sldId id="669" r:id="rId75"/>
    <p:sldId id="670" r:id="rId76"/>
    <p:sldId id="671" r:id="rId77"/>
    <p:sldId id="672" r:id="rId78"/>
    <p:sldId id="611" r:id="rId79"/>
    <p:sldId id="729" r:id="rId80"/>
    <p:sldId id="687" r:id="rId81"/>
    <p:sldId id="688" r:id="rId82"/>
    <p:sldId id="689" r:id="rId83"/>
    <p:sldId id="690" r:id="rId84"/>
    <p:sldId id="599" r:id="rId85"/>
    <p:sldId id="667" r:id="rId86"/>
    <p:sldId id="668" r:id="rId87"/>
    <p:sldId id="674" r:id="rId88"/>
    <p:sldId id="731" r:id="rId89"/>
    <p:sldId id="602" r:id="rId90"/>
    <p:sldId id="648" r:id="rId91"/>
    <p:sldId id="655" r:id="rId92"/>
    <p:sldId id="659" r:id="rId93"/>
    <p:sldId id="657" r:id="rId94"/>
    <p:sldId id="725" r:id="rId95"/>
    <p:sldId id="726" r:id="rId96"/>
    <p:sldId id="716" r:id="rId97"/>
    <p:sldId id="712" r:id="rId98"/>
    <p:sldId id="596" r:id="rId99"/>
    <p:sldId id="638" r:id="rId100"/>
    <p:sldId id="651" r:id="rId101"/>
    <p:sldId id="652" r:id="rId102"/>
    <p:sldId id="653" r:id="rId103"/>
    <p:sldId id="654" r:id="rId104"/>
    <p:sldId id="717" r:id="rId105"/>
    <p:sldId id="718" r:id="rId106"/>
    <p:sldId id="614" r:id="rId107"/>
    <p:sldId id="694" r:id="rId108"/>
    <p:sldId id="695" r:id="rId109"/>
    <p:sldId id="604" r:id="rId110"/>
    <p:sldId id="606" r:id="rId111"/>
    <p:sldId id="696" r:id="rId112"/>
    <p:sldId id="697" r:id="rId113"/>
    <p:sldId id="699" r:id="rId114"/>
    <p:sldId id="700" r:id="rId115"/>
    <p:sldId id="701" r:id="rId116"/>
    <p:sldId id="719" r:id="rId117"/>
    <p:sldId id="720" r:id="rId118"/>
    <p:sldId id="620" r:id="rId119"/>
    <p:sldId id="678" r:id="rId120"/>
    <p:sldId id="619" r:id="rId121"/>
    <p:sldId id="714" r:id="rId122"/>
    <p:sldId id="685" r:id="rId123"/>
    <p:sldId id="627" r:id="rId124"/>
    <p:sldId id="628" r:id="rId125"/>
    <p:sldId id="666" r:id="rId126"/>
    <p:sldId id="686" r:id="rId127"/>
    <p:sldId id="607" r:id="rId128"/>
    <p:sldId id="709" r:id="rId129"/>
    <p:sldId id="533" r:id="rId130"/>
  </p:sldIdLst>
  <p:sldSz cx="12192000" cy="6858000"/>
  <p:notesSz cx="6858000" cy="9144000"/>
  <p:defaultTextStyle>
    <a:defPPr>
      <a:defRPr lang="ru-RU"/>
    </a:defPPr>
    <a:lvl1pPr marL="0" indent="0" algn="l" defTabSz="914400" rtl="0" eaLnBrk="1" latinLnBrk="0" hangingPunct="1">
      <a:lnSpc>
        <a:spcPct val="100000"/>
      </a:lnSpc>
      <a:spcBef>
        <a:spcPts val="600"/>
      </a:spcBef>
      <a:buFont typeface="Arial" panose="020B0604020202020204" pitchFamily="34" charset="0"/>
      <a:buNone/>
      <a:defRPr lang="x-none" sz="1200" b="0" kern="1200" dirty="0">
        <a:solidFill>
          <a:schemeClr val="tx1"/>
        </a:solidFill>
        <a:latin typeface="+mn-lt"/>
        <a:ea typeface="+mn-ea"/>
        <a:cs typeface="+mn-cs"/>
      </a:defRPr>
    </a:lvl1pPr>
    <a:lvl2pPr marL="0" indent="0" algn="l" defTabSz="914400" rtl="0" eaLnBrk="1" latinLnBrk="0" hangingPunct="1">
      <a:lnSpc>
        <a:spcPct val="90000"/>
      </a:lnSpc>
      <a:spcBef>
        <a:spcPts val="600"/>
      </a:spcBef>
      <a:buFont typeface="Arial" panose="020B0604020202020204" pitchFamily="34" charset="0"/>
      <a:buNone/>
      <a:defRPr lang="x-none" sz="1200" b="1" kern="1200" dirty="0">
        <a:solidFill>
          <a:schemeClr val="tx1"/>
        </a:solidFill>
        <a:latin typeface="+mn-lt"/>
        <a:ea typeface="+mn-ea"/>
        <a:cs typeface="+mn-cs"/>
      </a:defRPr>
    </a:lvl2pPr>
    <a:lvl3pPr marL="171450" indent="-171450" algn="l" defTabSz="914400" rtl="0" eaLnBrk="1" latinLnBrk="0" hangingPunct="1">
      <a:lnSpc>
        <a:spcPct val="90000"/>
      </a:lnSpc>
      <a:spcBef>
        <a:spcPts val="600"/>
      </a:spcBef>
      <a:buFont typeface="Wingdings" panose="05000000000000000000" pitchFamily="2" charset="2"/>
      <a:buChar char="§"/>
      <a:defRPr sz="1200" b="0" kern="1200">
        <a:solidFill>
          <a:schemeClr val="tx1"/>
        </a:solidFill>
        <a:latin typeface="+mn-lt"/>
        <a:ea typeface="+mn-ea"/>
        <a:cs typeface="+mn-cs"/>
      </a:defRPr>
    </a:lvl3pPr>
    <a:lvl4pPr marL="0" indent="0" algn="l" defTabSz="176400" rtl="0" eaLnBrk="1" latinLnBrk="0" hangingPunct="1">
      <a:lnSpc>
        <a:spcPct val="90000"/>
      </a:lnSpc>
      <a:spcBef>
        <a:spcPts val="600"/>
      </a:spcBef>
      <a:buFont typeface="Wingdings" pitchFamily="2" charset="2"/>
      <a:buNone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0" indent="0" algn="l" defTabSz="914400" rtl="0" eaLnBrk="1" latinLnBrk="0" hangingPunct="1">
      <a:lnSpc>
        <a:spcPct val="90000"/>
      </a:lnSpc>
      <a:spcBef>
        <a:spcPts val="600"/>
      </a:spcBef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376000" indent="-228600" algn="l" defTabSz="914400" rtl="0" eaLnBrk="1" latinLnBrk="0" hangingPunct="1">
      <a:lnSpc>
        <a:spcPct val="90000"/>
      </a:lnSpc>
      <a:spcBef>
        <a:spcPts val="5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971800" indent="-228600" algn="l" defTabSz="914400" rtl="0" eaLnBrk="1" latinLnBrk="0" hangingPunct="1">
      <a:lnSpc>
        <a:spcPct val="90000"/>
      </a:lnSpc>
      <a:spcBef>
        <a:spcPts val="5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429000" indent="-228600" algn="l" defTabSz="914400" rtl="0" eaLnBrk="1" latinLnBrk="0" hangingPunct="1">
      <a:lnSpc>
        <a:spcPct val="90000"/>
      </a:lnSpc>
      <a:spcBef>
        <a:spcPts val="5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886200" indent="-228600" algn="l" defTabSz="914400" rtl="0" eaLnBrk="1" latinLnBrk="0" hangingPunct="1">
      <a:lnSpc>
        <a:spcPct val="90000"/>
      </a:lnSpc>
      <a:spcBef>
        <a:spcPts val="5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ladimir B." initials="VB" lastIdx="5" clrIdx="0">
    <p:extLst>
      <p:ext uri="{19B8F6BF-5375-455C-9EA6-DF929625EA0E}">
        <p15:presenceInfo xmlns:p15="http://schemas.microsoft.com/office/powerpoint/2012/main" userId="Vladimir B." providerId="None"/>
      </p:ext>
    </p:extLst>
  </p:cmAuthor>
  <p:cmAuthor id="2" name="Microsoft Office User" initials="MOU" lastIdx="1" clrIdx="1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29476B"/>
    <a:srgbClr val="FFE700"/>
    <a:srgbClr val="2B2D33"/>
    <a:srgbClr val="1C1C1C"/>
    <a:srgbClr val="4A4E58"/>
    <a:srgbClr val="283A3D"/>
    <a:srgbClr val="BFBFBF"/>
    <a:srgbClr val="5E6DB8"/>
    <a:srgbClr val="FEE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817EA92-75D0-4044-A80A-286907CE0DDB}">
  <a:tblStyle styleId="{0817EA92-75D0-4044-A80A-286907CE0DDB}" styleName="Чередующиеся ячейки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rgbClr val="D9D9D9"/>
              </a:solidFill>
            </a:ln>
          </a:left>
          <a:right>
            <a:ln w="0" cmpd="sng">
              <a:solidFill>
                <a:srgbClr val="D9D9D9"/>
              </a:solidFill>
            </a:ln>
          </a:right>
          <a:top>
            <a:ln w="14286" cmpd="sng">
              <a:solidFill>
                <a:srgbClr val="D9D9D9"/>
              </a:solidFill>
            </a:ln>
          </a:top>
          <a:bottom>
            <a:ln w="14286" cmpd="sng">
              <a:solidFill>
                <a:srgbClr val="D9D9D9"/>
              </a:solidFill>
            </a:ln>
          </a:bottom>
          <a:insideH>
            <a:ln w="7143" cmpd="sng">
              <a:solidFill>
                <a:srgbClr val="D9D9D9"/>
              </a:solidFill>
            </a:ln>
          </a:insideH>
          <a:insideV>
            <a:ln w="0" cmpd="sng">
              <a:solidFill>
                <a:srgbClr val="D9D9D9"/>
              </a:solidFill>
            </a:ln>
          </a:insideV>
        </a:tcBdr>
      </a:tcStyle>
    </a:wholeTbl>
    <a:band1H>
      <a:tcStyle>
        <a:tcBdr/>
        <a:fill>
          <a:solidFill>
            <a:srgbClr val="F2F2F2"/>
          </a:solidFill>
        </a:fill>
      </a:tcStyle>
    </a:band1H>
    <a:band2H>
      <a:tcStyle>
        <a:tcBdr/>
        <a:fill>
          <a:solidFill>
            <a:srgbClr val="FFFFFF"/>
          </a:solidFill>
        </a:fill>
      </a:tcStyle>
    </a:band2H>
    <a:band1V>
      <a:tcStyle>
        <a:tcBdr/>
        <a:fill>
          <a:solidFill>
            <a:srgbClr val="FFFFFF"/>
          </a:solidFill>
        </a:fill>
      </a:tcStyle>
    </a:band1V>
    <a:band2V>
      <a:tcStyle>
        <a:tcBdr/>
        <a:fill>
          <a:solidFill>
            <a:srgbClr val="F2F2F2"/>
          </a:solidFill>
        </a:fill>
      </a:tcStyle>
    </a:band2V>
    <a:lastCol>
      <a:tcTxStyle b="on">
        <a:fontRef idx="minor">
          <a:prstClr val="black"/>
        </a:fontRef>
        <a:srgbClr val="000000"/>
      </a:tcTxStyle>
      <a:tcStyle>
        <a:tcBdr>
          <a:left>
            <a:ln w="21429" cmpd="sng">
              <a:solidFill>
                <a:srgbClr val="FEE600"/>
              </a:solidFill>
            </a:ln>
          </a:left>
        </a:tcBdr>
      </a:tcStyle>
    </a:lastCol>
    <a:firstCol>
      <a:tcStyle>
        <a:tcBdr/>
        <a:fill>
          <a:solidFill>
            <a:srgbClr val="FFFFFF"/>
          </a:solidFill>
        </a:fill>
      </a:tcStyle>
    </a:firstCol>
    <a:lastRow>
      <a:tcTxStyle b="on">
        <a:fontRef idx="minor">
          <a:prstClr val="black"/>
        </a:fontRef>
        <a:srgbClr val="000000"/>
      </a:tcTxStyle>
      <a:tcStyle>
        <a:tcBdr>
          <a:top>
            <a:ln w="21429" cmpd="sng">
              <a:solidFill>
                <a:srgbClr val="FEE600"/>
              </a:solidFill>
            </a:ln>
          </a:top>
        </a:tcBdr>
      </a:tcStyle>
    </a:lastRow>
    <a:firstRow>
      <a:tcTxStyle b="on">
        <a:fontRef idx="minor">
          <a:prstClr val="black"/>
        </a:fontRef>
      </a:tcTxStyle>
      <a:tcStyle>
        <a:tcBdr>
          <a:top>
            <a:ln w="14286" cmpd="sng">
              <a:solidFill>
                <a:srgbClr val="D9D9D9"/>
              </a:solidFill>
            </a:ln>
          </a:top>
        </a:tcBdr>
        <a:fill>
          <a:solidFill>
            <a:srgbClr val="FFFFFF"/>
          </a:solidFill>
        </a:fill>
      </a:tcStyle>
    </a:firstRow>
  </a:tblStyle>
  <a:tblStyle styleId="{0817EA92-75D0-4044-A80A-286907CE0DDD}" styleName="Полная заливка">
    <a:wholeTbl>
      <a:tcStyle>
        <a:tcBdr>
          <a:left>
            <a:ln w="0" cmpd="sng">
              <a:solidFill>
                <a:schemeClr val="bg1"/>
              </a:solidFill>
            </a:ln>
          </a:left>
          <a:right>
            <a:ln w="0" cmpd="sng">
              <a:solidFill>
                <a:srgbClr val="D9D9D9"/>
              </a:solidFill>
            </a:ln>
          </a:right>
          <a:top>
            <a:ln w="14286" cmpd="sng">
              <a:solidFill>
                <a:srgbClr val="D9D9D9"/>
              </a:solidFill>
            </a:ln>
          </a:top>
          <a:bottom>
            <a:ln w="14286" cmpd="sng">
              <a:solidFill>
                <a:srgbClr val="D9D9D9"/>
              </a:solidFill>
            </a:ln>
          </a:bottom>
          <a:insideH>
            <a:ln w="7143" cmpd="sng">
              <a:solidFill>
                <a:srgbClr val="D9D9D9"/>
              </a:solidFill>
            </a:ln>
          </a:insideH>
          <a:insideV>
            <a:ln w="114288" cmpd="sng">
              <a:solidFill>
                <a:srgbClr val="FFFFFF"/>
              </a:solidFill>
            </a:ln>
          </a:insideV>
        </a:tcBdr>
        <a:fill>
          <a:solidFill>
            <a:srgbClr val="F2F2F2"/>
          </a:solidFill>
        </a:fill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firstCol>
      <a:tcStyle>
        <a:tcBdr/>
        <a:fill>
          <a:solidFill>
            <a:srgbClr val="FFFFFF"/>
          </a:solidFill>
        </a:fill>
      </a:tcStyle>
    </a:firstCol>
    <a:lastRow>
      <a:tcStyle>
        <a:tcBdr>
          <a:top>
            <a:ln w="7143" cmpd="sng">
              <a:solidFill>
                <a:srgbClr val="D9D9D9"/>
              </a:solidFill>
            </a:ln>
          </a:top>
        </a:tcBdr>
      </a:tcStyle>
    </a:lastRow>
    <a:firstRow>
      <a:tcTxStyle b="on">
        <a:fontRef idx="minor">
          <a:prstClr val="black"/>
        </a:fontRef>
        <a:srgbClr val="000000"/>
      </a:tcTxStyle>
      <a:tcStyle>
        <a:tcBdr>
          <a:top>
            <a:ln w="14286" cmpd="sng">
              <a:solidFill>
                <a:srgbClr val="D9D9D9"/>
              </a:solidFill>
            </a:ln>
          </a:top>
          <a:bottom>
            <a:ln w="21429" cmpd="sng">
              <a:solidFill>
                <a:srgbClr val="FEE600"/>
              </a:solidFill>
            </a:ln>
          </a:bottom>
        </a:tcBdr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69" autoAdjust="0"/>
    <p:restoredTop sz="95933" autoAdjust="0"/>
  </p:normalViewPr>
  <p:slideViewPr>
    <p:cSldViewPr snapToGrid="0" snapToObjects="1">
      <p:cViewPr varScale="1">
        <p:scale>
          <a:sx n="149" d="100"/>
          <a:sy n="149" d="100"/>
        </p:scale>
        <p:origin x="192" y="32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564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handoutMaster" Target="handoutMasters/handout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D75A828-3C73-6844-8200-209B014DDB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9D3305-F6E1-864B-B84C-A1773D1BB29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B9CBF-9C5A-AB4D-B058-11B5BAD0EB61}" type="datetimeFigureOut">
              <a:rPr lang="x-none" smtClean="0">
                <a:latin typeface="Arial" panose="020B0604020202020204" pitchFamily="34" charset="0"/>
              </a:rPr>
              <a:pPr/>
              <a:t>03.02.2023</a:t>
            </a:fld>
            <a:endParaRPr lang="x-none"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DFA44F-514B-B944-A0C1-41B5AA7A76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037502-2519-4843-BB1D-05B44C9586D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51B39D-D367-0E40-8C8D-22C7F31BC1A4}" type="slidenum">
              <a:rPr lang="x-none" smtClean="0">
                <a:latin typeface="Arial" panose="020B0604020202020204" pitchFamily="34" charset="0"/>
              </a:rPr>
              <a:pPr/>
              <a:t>‹#›</a:t>
            </a:fld>
            <a:endParaRPr lang="x-non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6379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DCBCD716-AA38-E247-8EA3-34FD4386C93F}" type="datetimeFigureOut">
              <a:rPr lang="en-US" smtClean="0"/>
              <a:pPr/>
              <a:t>2/3/23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CB38DF5A-DAD2-4144-A941-776C7658F3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731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630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DF5A-DAD2-4144-A941-776C7658F385}" type="slidenum">
              <a:rPr lang="en-US" smtClean="0"/>
              <a:pPr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6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Обложка с цветным фоном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5DF0713-BD26-F547-A7A1-20E93211AA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8750" y="5613926"/>
            <a:ext cx="3615266" cy="5715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Font typeface="+mj-lt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0" indent="-129600">
              <a:defRPr/>
            </a:lvl2pPr>
            <a:lvl3pPr marL="129600" indent="-129600">
              <a:defRPr/>
            </a:lvl3pPr>
            <a:lvl4pPr marL="129600" indent="-129600">
              <a:defRPr/>
            </a:lvl4pPr>
            <a:lvl5pPr marL="129600" indent="-129600">
              <a:defRPr/>
            </a:lvl5pPr>
          </a:lstStyle>
          <a:p>
            <a:pPr lvl="0"/>
            <a:endParaRPr lang="ru-RU" dirty="0"/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DB35E3EE-D93A-9B46-B9A6-4D0F1944F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78" y="2491171"/>
            <a:ext cx="5710238" cy="952500"/>
          </a:xfrm>
        </p:spPr>
        <p:txBody>
          <a:bodyPr lIns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535004" y="5707063"/>
            <a:ext cx="18000" cy="529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9346927" y="-1111170"/>
            <a:ext cx="2567369" cy="7725192"/>
          </a:xfrm>
          <a:prstGeom prst="rect">
            <a:avLst/>
          </a:prstGeom>
        </p:spPr>
        <p:txBody>
          <a:bodyPr vert="horz" wrap="none" lIns="0" tIns="45720" rIns="91440" bIns="45720" rtlCol="0">
            <a:spAutoFit/>
          </a:bodyPr>
          <a:lstStyle/>
          <a:p>
            <a:pPr algn="l"/>
            <a:r>
              <a:rPr lang="en-US" sz="49600" b="1" dirty="0">
                <a:solidFill>
                  <a:srgbClr val="FEE600"/>
                </a:solidFill>
              </a:rPr>
              <a:t>{</a:t>
            </a:r>
          </a:p>
        </p:txBody>
      </p:sp>
      <p:pic>
        <p:nvPicPr>
          <p:cNvPr id="16" name="Picture 3" descr="D:\works\GP\2021-07\RB-DGTL-TEAM\logo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5407" y="576606"/>
            <a:ext cx="1422991" cy="5697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817928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, контейне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55689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Разделитель первого уровня с полосой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763" y="771441"/>
            <a:ext cx="5710237" cy="952500"/>
          </a:xfrm>
        </p:spPr>
        <p:txBody>
          <a:bodyPr lIns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0FB63C5-F963-F547-9B4D-ED6171A34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101543"/>
            <a:ext cx="762000" cy="381000"/>
          </a:xfrm>
          <a:prstGeom prst="rect">
            <a:avLst/>
          </a:prstGeom>
        </p:spPr>
        <p:txBody>
          <a:bodyPr vert="horz" lIns="90000" tIns="46800" rIns="0" bIns="46800" rtlCol="0" anchor="b" anchorCtr="0">
            <a:noAutofit/>
          </a:bodyPr>
          <a:lstStyle>
            <a:lvl1pPr algn="r">
              <a:defRPr lang="ru-RU" sz="900" smtClean="0">
                <a:noFill/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 dirty="0"/>
          </a:p>
        </p:txBody>
      </p:sp>
      <p:sp>
        <p:nvSpPr>
          <p:cNvPr id="10" name="Yellow strip">
            <a:extLst>
              <a:ext uri="{FF2B5EF4-FFF2-40B4-BE49-F238E27FC236}">
                <a16:creationId xmlns:a16="http://schemas.microsoft.com/office/drawing/2014/main" id="{71B86C57-B9BE-9542-9159-20E604B9B339}"/>
              </a:ext>
            </a:extLst>
          </p:cNvPr>
          <p:cNvSpPr/>
          <p:nvPr userDrawn="1"/>
        </p:nvSpPr>
        <p:spPr>
          <a:xfrm>
            <a:off x="11811000" y="0"/>
            <a:ext cx="381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B637834B-5998-4C41-9BE4-AF5FE916BDD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362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1, цветной фон">
    <p:bg>
      <p:bgPr>
        <a:solidFill>
          <a:srgbClr val="2B2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 rot="16200000">
            <a:off x="1251747" y="1986755"/>
            <a:ext cx="1130301" cy="2109787"/>
          </a:xfrm>
          <a:prstGeom prst="bracePair">
            <a:avLst>
              <a:gd name="adj" fmla="val 0"/>
            </a:avLst>
          </a:prstGeom>
          <a:ln w="1270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200" b="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6C24674D-37F5-1E48-A88F-6C78DE46ABF1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 rot="16200000">
            <a:off x="5061747" y="1986754"/>
            <a:ext cx="1130299" cy="2109787"/>
          </a:xfrm>
          <a:prstGeom prst="bracePair">
            <a:avLst>
              <a:gd name="adj" fmla="val 0"/>
            </a:avLst>
          </a:prstGeom>
          <a:ln w="1270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200" b="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38372DC4-F7C3-154A-B0FE-F76F8A359CCA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 rot="16200000">
            <a:off x="8879366" y="1986755"/>
            <a:ext cx="1130301" cy="2109787"/>
          </a:xfrm>
          <a:prstGeom prst="bracePair">
            <a:avLst>
              <a:gd name="adj" fmla="val 0"/>
            </a:avLst>
          </a:prstGeom>
          <a:ln w="1270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200" b="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10BBF843-EA11-9144-B553-22A6BE0826BD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 rot="16200000">
            <a:off x="1251747" y="4080316"/>
            <a:ext cx="1130301" cy="2109787"/>
          </a:xfrm>
          <a:prstGeom prst="bracePair">
            <a:avLst>
              <a:gd name="adj" fmla="val 0"/>
            </a:avLst>
          </a:prstGeom>
          <a:ln w="1270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200" b="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EA850B8-C1B1-4044-9ABA-F1D883AB0AE7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 rot="16200000">
            <a:off x="5061747" y="4080315"/>
            <a:ext cx="1130299" cy="2109787"/>
          </a:xfrm>
          <a:prstGeom prst="bracePair">
            <a:avLst>
              <a:gd name="adj" fmla="val 0"/>
            </a:avLst>
          </a:prstGeom>
          <a:ln w="1270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200" b="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46657899-CA76-3E46-8972-6C288BA2BDCD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 rot="16200000">
            <a:off x="8879366" y="4080316"/>
            <a:ext cx="1130301" cy="2109787"/>
          </a:xfrm>
          <a:prstGeom prst="bracePair">
            <a:avLst>
              <a:gd name="adj" fmla="val 0"/>
            </a:avLst>
          </a:prstGeom>
          <a:ln w="1270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200" b="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0825477-A22D-B841-BD44-B8C639EDA821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62001" y="1896272"/>
            <a:ext cx="762000" cy="465124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defRPr sz="2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01DFC8B8-AC52-F642-8DB3-5159D253C1DA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572000" y="1896272"/>
            <a:ext cx="762000" cy="465124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defRPr sz="2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82A175B2-4EE6-7947-896E-67D70646089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8389620" y="1896272"/>
            <a:ext cx="762000" cy="465124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defRPr sz="2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0B27059C-344A-EA4E-8278-1FC16454E91E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762001" y="3989833"/>
            <a:ext cx="762000" cy="465124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defRPr sz="2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9FC27C45-7F56-1D4E-8920-CECE0B2BF8DD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4572000" y="3989833"/>
            <a:ext cx="762000" cy="465124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defRPr sz="2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13CF8080-7E39-F844-AAB5-BA73697F26E4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389620" y="3989833"/>
            <a:ext cx="762000" cy="465124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defRPr sz="2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pic>
        <p:nvPicPr>
          <p:cNvPr id="22" name="Рисунок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792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F6623-ADB0-624A-B302-DCB44FD6FE2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714500" y="1520825"/>
            <a:ext cx="3619500" cy="9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72000" bIns="72000">
            <a:noAutofit/>
          </a:bodyPr>
          <a:lstStyle>
            <a:lvl1pPr>
              <a:defRPr b="0"/>
            </a:lvl1pPr>
          </a:lstStyle>
          <a:p>
            <a:pPr lvl="0"/>
            <a:endParaRPr lang="en-US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3FB3FD67-336F-8D48-8F99-AE461F98FA7A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62000" y="1520825"/>
            <a:ext cx="952499" cy="970358"/>
          </a:xfrm>
          <a:prstGeom prst="brace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72000" tIns="0" rIns="72000" bIns="0" anchor="ctr" anchorCtr="0">
            <a:noAutofit/>
          </a:bodyPr>
          <a:lstStyle>
            <a:lvl1pPr algn="ctr">
              <a:defRPr sz="3200" b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11487B1-6413-654E-9739-6804B67D30CD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7044538" y="1520825"/>
            <a:ext cx="3616147" cy="9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72000" bIns="72000">
            <a:noAutofit/>
          </a:bodyPr>
          <a:lstStyle>
            <a:lvl1pPr>
              <a:defRPr b="0"/>
            </a:lvl1pPr>
          </a:lstStyle>
          <a:p>
            <a:pPr lvl="0"/>
            <a:endParaRPr lang="en-US" dirty="0"/>
          </a:p>
        </p:txBody>
      </p:sp>
      <p:sp>
        <p:nvSpPr>
          <p:cNvPr id="53" name="Text Placeholder 5">
            <a:extLst>
              <a:ext uri="{FF2B5EF4-FFF2-40B4-BE49-F238E27FC236}">
                <a16:creationId xmlns:a16="http://schemas.microsoft.com/office/drawing/2014/main" id="{09AA0163-E151-C245-B01A-40974D54C80B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096000" y="1520825"/>
            <a:ext cx="952499" cy="970358"/>
          </a:xfrm>
          <a:prstGeom prst="brace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72000" tIns="0" rIns="72000" bIns="0" anchor="ctr" anchorCtr="0">
            <a:noAutofit/>
          </a:bodyPr>
          <a:lstStyle>
            <a:lvl1pPr algn="ctr">
              <a:defRPr sz="3200" b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306CC79A-7398-9F49-8E86-67825091E75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1714500" y="2678112"/>
            <a:ext cx="3619500" cy="932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72000" bIns="72000">
            <a:noAutofit/>
          </a:bodyPr>
          <a:lstStyle>
            <a:lvl1pPr>
              <a:defRPr b="0"/>
            </a:lvl1pPr>
          </a:lstStyle>
          <a:p>
            <a:pPr lvl="0"/>
            <a:endParaRPr lang="en-US" dirty="0"/>
          </a:p>
        </p:txBody>
      </p:sp>
      <p:sp>
        <p:nvSpPr>
          <p:cNvPr id="59" name="Text Placeholder 5">
            <a:extLst>
              <a:ext uri="{FF2B5EF4-FFF2-40B4-BE49-F238E27FC236}">
                <a16:creationId xmlns:a16="http://schemas.microsoft.com/office/drawing/2014/main" id="{9D78BCF0-67EA-9F41-AAA6-29D08D238867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762000" y="2678112"/>
            <a:ext cx="952499" cy="932118"/>
          </a:xfrm>
          <a:prstGeom prst="brace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72000" tIns="0" rIns="72000" bIns="0" anchor="ctr" anchorCtr="0">
            <a:noAutofit/>
          </a:bodyPr>
          <a:lstStyle>
            <a:lvl1pPr algn="ctr">
              <a:defRPr sz="3200" b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F4374BBF-6575-EC45-8F40-76B96D5D5AA4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044538" y="2678112"/>
            <a:ext cx="3616147" cy="932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72000" bIns="72000">
            <a:noAutofit/>
          </a:bodyPr>
          <a:lstStyle>
            <a:lvl1pPr>
              <a:defRPr b="0"/>
            </a:lvl1pPr>
          </a:lstStyle>
          <a:p>
            <a:pPr lvl="0"/>
            <a:endParaRPr lang="en-US" dirty="0"/>
          </a:p>
        </p:txBody>
      </p:sp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022B9F3E-1A0A-BA48-A97E-28FD980495C1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6096000" y="2678112"/>
            <a:ext cx="952499" cy="932400"/>
          </a:xfrm>
          <a:prstGeom prst="brace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72000" tIns="0" rIns="72000" bIns="0" anchor="ctr" anchorCtr="0">
            <a:noAutofit/>
          </a:bodyPr>
          <a:lstStyle>
            <a:lvl1pPr algn="ctr">
              <a:defRPr sz="3200" b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54B8CBDE-AB98-A54D-B82F-5D41073DFF79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1714500" y="3821112"/>
            <a:ext cx="3619500" cy="9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72000" bIns="72000">
            <a:noAutofit/>
          </a:bodyPr>
          <a:lstStyle>
            <a:lvl1pPr>
              <a:defRPr b="0"/>
            </a:lvl1pPr>
          </a:lstStyle>
          <a:p>
            <a:pPr lvl="0"/>
            <a:endParaRPr lang="en-US" dirty="0"/>
          </a:p>
        </p:txBody>
      </p:sp>
      <p:sp>
        <p:nvSpPr>
          <p:cNvPr id="63" name="Text Placeholder 5">
            <a:extLst>
              <a:ext uri="{FF2B5EF4-FFF2-40B4-BE49-F238E27FC236}">
                <a16:creationId xmlns:a16="http://schemas.microsoft.com/office/drawing/2014/main" id="{1E66CD11-9ACD-CC44-BD3A-70B22A101C2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762000" y="3821112"/>
            <a:ext cx="952499" cy="944865"/>
          </a:xfrm>
          <a:prstGeom prst="brace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72000" tIns="0" rIns="72000" bIns="0" anchor="ctr" anchorCtr="0">
            <a:noAutofit/>
          </a:bodyPr>
          <a:lstStyle>
            <a:lvl1pPr algn="ctr">
              <a:defRPr sz="3200" b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B41327E2-409B-CA46-A2B5-92E4B7580E04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044538" y="3821112"/>
            <a:ext cx="3616147" cy="9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72000" bIns="72000">
            <a:noAutofit/>
          </a:bodyPr>
          <a:lstStyle>
            <a:lvl1pPr>
              <a:defRPr b="0"/>
            </a:lvl1pPr>
          </a:lstStyle>
          <a:p>
            <a:pPr lvl="0"/>
            <a:endParaRPr lang="en-US" dirty="0"/>
          </a:p>
        </p:txBody>
      </p:sp>
      <p:sp>
        <p:nvSpPr>
          <p:cNvPr id="65" name="Text Placeholder 5">
            <a:extLst>
              <a:ext uri="{FF2B5EF4-FFF2-40B4-BE49-F238E27FC236}">
                <a16:creationId xmlns:a16="http://schemas.microsoft.com/office/drawing/2014/main" id="{7B7FB942-36EB-974D-AEAF-1D6B67EB8BF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096000" y="3821112"/>
            <a:ext cx="952499" cy="943200"/>
          </a:xfrm>
          <a:prstGeom prst="brace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72000" tIns="0" rIns="72000" bIns="0" anchor="ctr" anchorCtr="0">
            <a:noAutofit/>
          </a:bodyPr>
          <a:lstStyle>
            <a:lvl1pPr algn="ctr">
              <a:defRPr sz="3200" b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0780056C-1463-A641-8A90-3665BA65E45D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1714500" y="4964112"/>
            <a:ext cx="3619500" cy="939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72000" bIns="72000">
            <a:noAutofit/>
          </a:bodyPr>
          <a:lstStyle>
            <a:lvl1pPr>
              <a:defRPr b="0"/>
            </a:lvl1pPr>
          </a:lstStyle>
          <a:p>
            <a:pPr lvl="0"/>
            <a:endParaRPr lang="en-US" dirty="0"/>
          </a:p>
        </p:txBody>
      </p:sp>
      <p:sp>
        <p:nvSpPr>
          <p:cNvPr id="67" name="Text Placeholder 5">
            <a:extLst>
              <a:ext uri="{FF2B5EF4-FFF2-40B4-BE49-F238E27FC236}">
                <a16:creationId xmlns:a16="http://schemas.microsoft.com/office/drawing/2014/main" id="{A3039EB1-81BC-6F4F-8B2A-3269D183BBBD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762000" y="4964112"/>
            <a:ext cx="952499" cy="941388"/>
          </a:xfrm>
          <a:prstGeom prst="brace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72000" tIns="0" rIns="72000" bIns="0" anchor="ctr" anchorCtr="0">
            <a:noAutofit/>
          </a:bodyPr>
          <a:lstStyle>
            <a:lvl1pPr algn="ctr">
              <a:defRPr sz="3200" b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2BFE806-E7AA-1247-9915-83C18C7D400D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044538" y="4964112"/>
            <a:ext cx="3616147" cy="939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72000" bIns="72000">
            <a:noAutofit/>
          </a:bodyPr>
          <a:lstStyle>
            <a:lvl1pPr>
              <a:defRPr b="0"/>
            </a:lvl1pPr>
          </a:lstStyle>
          <a:p>
            <a:pPr lvl="0"/>
            <a:endParaRPr lang="en-US" dirty="0"/>
          </a:p>
        </p:txBody>
      </p:sp>
      <p:sp>
        <p:nvSpPr>
          <p:cNvPr id="69" name="Text Placeholder 5">
            <a:extLst>
              <a:ext uri="{FF2B5EF4-FFF2-40B4-BE49-F238E27FC236}">
                <a16:creationId xmlns:a16="http://schemas.microsoft.com/office/drawing/2014/main" id="{5F12BF2E-80E8-2B44-88E6-1AAD2CE55308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6096000" y="4964112"/>
            <a:ext cx="952499" cy="939600"/>
          </a:xfrm>
          <a:prstGeom prst="brace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72000" tIns="0" rIns="72000" bIns="0" anchor="ctr" anchorCtr="0">
            <a:noAutofit/>
          </a:bodyPr>
          <a:lstStyle>
            <a:lvl1pPr algn="ctr">
              <a:defRPr sz="3200" b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ru-RU" dirty="0"/>
          </a:p>
        </p:txBody>
      </p:sp>
      <p:pic>
        <p:nvPicPr>
          <p:cNvPr id="26" name="Рисунок 2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578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 лист, цветной фон">
    <p:bg>
      <p:bgPr>
        <a:solidFill>
          <a:srgbClr val="18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610F2452-CD17-D14C-9758-05BA425E131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D4F67099-0831-3A43-AAE8-80EBD773310B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9906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9BDA7A6E-EB79-6F44-B101-F2CB12996EC2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1700213"/>
            <a:ext cx="5334000" cy="2109787"/>
          </a:xfrm>
          <a:prstGeom prst="rect">
            <a:avLst/>
          </a:prstGeom>
        </p:spPr>
        <p:txBody>
          <a:bodyPr lIns="0"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335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 лист, 2 текстовых бло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9906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1700213"/>
            <a:ext cx="4572000" cy="268128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971837C3-28F7-CF49-AAB7-B1C06D0FB3B4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96000" y="1700213"/>
            <a:ext cx="4572000" cy="268128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266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 лист, цветной фон 1/3">
    <p:bg>
      <p:bgPr>
        <a:solidFill>
          <a:srgbClr val="18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88B5BD-A6B6-F341-8F89-F2A1B2AF5FE9}"/>
              </a:ext>
            </a:extLst>
          </p:cNvPr>
          <p:cNvSpPr/>
          <p:nvPr userDrawn="1"/>
        </p:nvSpPr>
        <p:spPr>
          <a:xfrm flipH="1">
            <a:off x="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 sz="1400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6858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1700213"/>
            <a:ext cx="4572000" cy="268128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FDA7189D-8D47-6145-A331-22B27C810F4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8389430" y="1700213"/>
            <a:ext cx="3048000" cy="268128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2767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 лист, цветной фон 1/2">
    <p:bg>
      <p:bgPr>
        <a:solidFill>
          <a:srgbClr val="2B2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88B5BD-A6B6-F341-8F89-F2A1B2AF5FE9}"/>
              </a:ext>
            </a:extLst>
          </p:cNvPr>
          <p:cNvSpPr/>
          <p:nvPr userDrawn="1"/>
        </p:nvSpPr>
        <p:spPr>
          <a:xfrm flipH="1">
            <a:off x="0" y="0"/>
            <a:ext cx="62865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 sz="1400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4572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1700213"/>
            <a:ext cx="4572000" cy="268128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FDA7189D-8D47-6145-A331-22B27C810F4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888646" y="1700213"/>
            <a:ext cx="3048000" cy="268128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510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 лист, цветной фон 1/2 + лого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88B5BD-A6B6-F341-8F89-F2A1B2AF5FE9}"/>
              </a:ext>
            </a:extLst>
          </p:cNvPr>
          <p:cNvSpPr/>
          <p:nvPr userDrawn="1"/>
        </p:nvSpPr>
        <p:spPr>
          <a:xfrm flipH="1">
            <a:off x="0" y="0"/>
            <a:ext cx="62865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 sz="1400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4572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1700213"/>
            <a:ext cx="4572000" cy="268128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FDA7189D-8D47-6145-A331-22B27C810F4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888646" y="1700213"/>
            <a:ext cx="3048000" cy="268128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5349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блока с ико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620CC12E-925A-7247-B6DE-CF47387F3036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52498" y="2867774"/>
            <a:ext cx="2667002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 algn="ctr">
              <a:defRPr sz="1400" b="0"/>
            </a:lvl1pPr>
          </a:lstStyle>
          <a:p>
            <a:pPr lvl="0"/>
            <a:endParaRPr lang="ru-RU" dirty="0"/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40F63697-77DB-774D-A6DA-D0B71AAE9DD9}"/>
              </a:ext>
            </a:extLst>
          </p:cNvPr>
          <p:cNvSpPr>
            <a:spLocks noGrp="1"/>
          </p:cNvSpPr>
          <p:nvPr userDrawn="1">
            <p:ph type="pic" sz="quarter" idx="22"/>
          </p:nvPr>
        </p:nvSpPr>
        <p:spPr>
          <a:xfrm>
            <a:off x="2097092" y="2047126"/>
            <a:ext cx="377816" cy="37781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667BA825-9CE6-1549-9893-5AB7B8B0156E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4762500" y="2867774"/>
            <a:ext cx="2674428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 algn="ctr">
              <a:defRPr sz="1400" b="0"/>
            </a:lvl1pPr>
          </a:lstStyle>
          <a:p>
            <a:pPr lvl="0"/>
            <a:endParaRPr lang="ru-RU" dirty="0"/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33AEACCB-733F-A449-A30A-2759292CFA7B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5910807" y="2047126"/>
            <a:ext cx="377816" cy="37781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26E643D5-C73B-1441-BB98-2E2A671598D0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572500" y="2867774"/>
            <a:ext cx="2681858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 algn="ctr">
              <a:defRPr sz="1400" b="0"/>
            </a:lvl1pPr>
          </a:lstStyle>
          <a:p>
            <a:pPr lvl="0"/>
            <a:endParaRPr lang="ru-RU" dirty="0"/>
          </a:p>
        </p:txBody>
      </p: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CD2EEE09-B691-1C40-9555-9A2AAC3F5F03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9724522" y="2047126"/>
            <a:ext cx="377816" cy="37781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>
                <a:noFill/>
              </a:defRPr>
            </a:lvl1pPr>
          </a:lstStyle>
          <a:p>
            <a:endParaRPr lang="x-none"/>
          </a:p>
        </p:txBody>
      </p:sp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28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Обложка с цветным фоном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5DF0713-BD26-F547-A7A1-20E93211AA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8750" y="5613926"/>
            <a:ext cx="3615266" cy="5715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Font typeface="+mj-lt"/>
              <a:buNone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29600" indent="-129600">
              <a:defRPr/>
            </a:lvl2pPr>
            <a:lvl3pPr marL="129600" indent="-129600">
              <a:defRPr/>
            </a:lvl3pPr>
            <a:lvl4pPr marL="129600" indent="-129600">
              <a:defRPr/>
            </a:lvl4pPr>
            <a:lvl5pPr marL="129600" indent="-129600">
              <a:defRPr/>
            </a:lvl5pPr>
          </a:lstStyle>
          <a:p>
            <a:pPr lvl="0"/>
            <a:endParaRPr lang="ru-RU" dirty="0"/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DB35E3EE-D93A-9B46-B9A6-4D0F1944F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136" y="2496070"/>
            <a:ext cx="5710238" cy="952500"/>
          </a:xfrm>
        </p:spPr>
        <p:txBody>
          <a:bodyPr lIns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9608230" y="-1261641"/>
            <a:ext cx="2211503" cy="9248686"/>
          </a:xfrm>
          <a:prstGeom prst="rect">
            <a:avLst/>
          </a:prstGeom>
        </p:spPr>
        <p:txBody>
          <a:bodyPr vert="horz" wrap="none" lIns="0" tIns="45720" rIns="91440" bIns="45720" rtlCol="0">
            <a:spAutoFit/>
          </a:bodyPr>
          <a:lstStyle/>
          <a:p>
            <a:pPr algn="l"/>
            <a:r>
              <a:rPr lang="en-US" sz="59500" b="1" dirty="0">
                <a:solidFill>
                  <a:srgbClr val="FEE600"/>
                </a:solidFill>
              </a:rPr>
              <a:t>/</a:t>
            </a:r>
          </a:p>
        </p:txBody>
      </p:sp>
      <p:sp>
        <p:nvSpPr>
          <p:cNvPr id="21" name="Прямоугольник 20"/>
          <p:cNvSpPr/>
          <p:nvPr userDrawn="1"/>
        </p:nvSpPr>
        <p:spPr>
          <a:xfrm>
            <a:off x="535004" y="5707063"/>
            <a:ext cx="18000" cy="529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2" name="Picture 2" descr="D:\works\GP\2021-07\RB-DGTL-TEAM\logo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3004" y="576606"/>
            <a:ext cx="1437088" cy="5697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529452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блоков с ико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7DB42F86-8A5C-F94F-8896-09D9FC00FE3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 rot="16200000">
            <a:off x="6073141" y="-1587015"/>
            <a:ext cx="45719" cy="10641600"/>
          </a:xfrm>
          <a:prstGeom prst="bracePair">
            <a:avLst>
              <a:gd name="adj" fmla="val 0"/>
            </a:avLst>
          </a:prstGeom>
          <a:ln w="63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2298582"/>
            <a:ext cx="3048000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A56034C-03E9-6448-8691-555908B71FA1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829723" y="1774334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008EEED-224E-EE45-9D41-442AF4686BA4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4575715" y="2298582"/>
            <a:ext cx="3048000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DEA5E0-A7BE-A245-B3D3-9C5B9DB7B742}"/>
              </a:ext>
            </a:extLst>
          </p:cNvPr>
          <p:cNvSpPr>
            <a:spLocks noGrp="1"/>
          </p:cNvSpPr>
          <p:nvPr userDrawn="1">
            <p:ph type="pic" sz="quarter" idx="18"/>
          </p:nvPr>
        </p:nvSpPr>
        <p:spPr>
          <a:xfrm>
            <a:off x="4643438" y="1774334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FDA7189D-8D47-6145-A331-22B27C810F4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8389430" y="2298582"/>
            <a:ext cx="3048000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CFA257DE-FB53-0D44-B740-639DA150416D}"/>
              </a:ext>
            </a:extLst>
          </p:cNvPr>
          <p:cNvSpPr>
            <a:spLocks noGrp="1"/>
          </p:cNvSpPr>
          <p:nvPr userDrawn="1">
            <p:ph type="pic" sz="quarter" idx="20"/>
          </p:nvPr>
        </p:nvSpPr>
        <p:spPr>
          <a:xfrm>
            <a:off x="8457153" y="1774334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620CC12E-925A-7247-B6DE-CF47387F3036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62000" y="4579893"/>
            <a:ext cx="3048000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40F63697-77DB-774D-A6DA-D0B71AAE9DD9}"/>
              </a:ext>
            </a:extLst>
          </p:cNvPr>
          <p:cNvSpPr>
            <a:spLocks noGrp="1"/>
          </p:cNvSpPr>
          <p:nvPr userDrawn="1">
            <p:ph type="pic" sz="quarter" idx="22"/>
          </p:nvPr>
        </p:nvSpPr>
        <p:spPr>
          <a:xfrm>
            <a:off x="829723" y="4063802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667BA825-9CE6-1549-9893-5AB7B8B0156E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4575715" y="4579893"/>
            <a:ext cx="3048000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33AEACCB-733F-A449-A30A-2759292CFA7B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4643438" y="4063802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26E643D5-C73B-1441-BB98-2E2A671598D0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389430" y="4579893"/>
            <a:ext cx="3048000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CD2EEE09-B691-1C40-9555-9A2AAC3F5F03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8457153" y="4063802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pic>
        <p:nvPicPr>
          <p:cNvPr id="27" name="Рисунок 2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962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блока с иконками, цветной фон 1/3">
    <p:bg>
      <p:bgPr>
        <a:solidFill>
          <a:srgbClr val="2B2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88B5BD-A6B6-F341-8F89-F2A1B2AF5FE9}"/>
              </a:ext>
            </a:extLst>
          </p:cNvPr>
          <p:cNvSpPr/>
          <p:nvPr userDrawn="1"/>
        </p:nvSpPr>
        <p:spPr>
          <a:xfrm flipH="1">
            <a:off x="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 sz="140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2298582"/>
            <a:ext cx="3048000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A56034C-03E9-6448-8691-555908B71FA1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829723" y="1774334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008EEED-224E-EE45-9D41-442AF4686BA4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4575715" y="2298582"/>
            <a:ext cx="3048000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DEA5E0-A7BE-A245-B3D3-9C5B9DB7B742}"/>
              </a:ext>
            </a:extLst>
          </p:cNvPr>
          <p:cNvSpPr>
            <a:spLocks noGrp="1"/>
          </p:cNvSpPr>
          <p:nvPr userDrawn="1">
            <p:ph type="pic" sz="quarter" idx="18"/>
          </p:nvPr>
        </p:nvSpPr>
        <p:spPr>
          <a:xfrm>
            <a:off x="4643438" y="1774334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FDA7189D-8D47-6145-A331-22B27C810F4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8389430" y="2298582"/>
            <a:ext cx="3048000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CFA257DE-FB53-0D44-B740-639DA150416D}"/>
              </a:ext>
            </a:extLst>
          </p:cNvPr>
          <p:cNvSpPr>
            <a:spLocks noGrp="1"/>
          </p:cNvSpPr>
          <p:nvPr userDrawn="1">
            <p:ph type="pic" sz="quarter" idx="20"/>
          </p:nvPr>
        </p:nvSpPr>
        <p:spPr>
          <a:xfrm>
            <a:off x="8457153" y="1774334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620CC12E-925A-7247-B6DE-CF47387F3036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62000" y="4579893"/>
            <a:ext cx="3048000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40F63697-77DB-774D-A6DA-D0B71AAE9DD9}"/>
              </a:ext>
            </a:extLst>
          </p:cNvPr>
          <p:cNvSpPr>
            <a:spLocks noGrp="1"/>
          </p:cNvSpPr>
          <p:nvPr userDrawn="1">
            <p:ph type="pic" sz="quarter" idx="22"/>
          </p:nvPr>
        </p:nvSpPr>
        <p:spPr>
          <a:xfrm>
            <a:off x="829723" y="4063802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667BA825-9CE6-1549-9893-5AB7B8B0156E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4575715" y="4579893"/>
            <a:ext cx="3048000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33AEACCB-733F-A449-A30A-2759292CFA7B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4643438" y="4063802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26E643D5-C73B-1441-BB98-2E2A671598D0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389430" y="4579893"/>
            <a:ext cx="3048000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CD2EEE09-B691-1C40-9555-9A2AAC3F5F03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8457153" y="4063802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CB230CD7-6684-EC4F-8A85-5AAF93378D09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 rot="16200000">
            <a:off x="6073141" y="-1587015"/>
            <a:ext cx="45719" cy="10641600"/>
          </a:xfrm>
          <a:prstGeom prst="bracePair">
            <a:avLst>
              <a:gd name="adj" fmla="val 0"/>
            </a:avLst>
          </a:prstGeom>
          <a:ln w="63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27" name="Рисунок 2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016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фры + иконки, цветной фон 1/2">
    <p:bg>
      <p:bgPr>
        <a:solidFill>
          <a:srgbClr val="18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88B5BD-A6B6-F341-8F89-F2A1B2AF5FE9}"/>
              </a:ext>
            </a:extLst>
          </p:cNvPr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 sz="1400" dirty="0"/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E519EBD-BE94-6D47-8B18-FDFF8FF93FA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 rot="16200000">
            <a:off x="3215941" y="2053610"/>
            <a:ext cx="45719" cy="4953600"/>
          </a:xfrm>
          <a:prstGeom prst="bracePair">
            <a:avLst>
              <a:gd name="adj" fmla="val 0"/>
            </a:avLst>
          </a:prstGeom>
          <a:ln w="63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5334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501900" y="1545862"/>
            <a:ext cx="3213100" cy="971070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FDA7189D-8D47-6145-A331-22B27C810F4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7627430" y="969265"/>
            <a:ext cx="3791102" cy="1126236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ED1458D2-90F1-F04E-BB01-B8D0CB1C82CA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773468" y="1501971"/>
            <a:ext cx="1512532" cy="1157287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/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C5F53158-F92F-7648-B26D-8AE848C71AD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2501900" y="3091463"/>
            <a:ext cx="3213100" cy="948217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455BA647-4A0F-B242-856D-C02B9774E891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773468" y="3047574"/>
            <a:ext cx="1512532" cy="1138866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/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F485A0CF-49F2-D148-987B-8771AE68A7B9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2501900" y="4432695"/>
            <a:ext cx="3213100" cy="937453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3E97AEB2-B7D8-BF4D-B1CD-B6E7E3285A48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773468" y="4381490"/>
            <a:ext cx="1512532" cy="1127953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/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5F4D7DFD-B406-D345-8C1C-06BEF6BA7556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6603337" y="1106108"/>
            <a:ext cx="341702" cy="34170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7C2E7E51-253F-4C44-B2AA-1401E4039254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627430" y="2294691"/>
            <a:ext cx="3791102" cy="1134309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D3440E2F-536B-5C4D-89D0-8C3668E25D5E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6603337" y="2468227"/>
            <a:ext cx="341702" cy="34170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C1775DEF-3D4C-3E4A-A3B1-EB52F46B92D7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627430" y="3628191"/>
            <a:ext cx="3791102" cy="1134309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4B1F92C8-819C-994D-B68B-49AC02AACF3C}"/>
              </a:ext>
            </a:extLst>
          </p:cNvPr>
          <p:cNvSpPr>
            <a:spLocks noGrp="1"/>
          </p:cNvSpPr>
          <p:nvPr userDrawn="1">
            <p:ph type="pic" sz="quarter" idx="28"/>
          </p:nvPr>
        </p:nvSpPr>
        <p:spPr>
          <a:xfrm>
            <a:off x="6603337" y="3743644"/>
            <a:ext cx="341702" cy="34170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EAA19C1E-C4AC-6741-A701-1BBEE4F40EFE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627430" y="4953001"/>
            <a:ext cx="3791102" cy="1142999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43150DC1-24AD-2441-9D17-57E5D1C40451}"/>
              </a:ext>
            </a:extLst>
          </p:cNvPr>
          <p:cNvSpPr>
            <a:spLocks noGrp="1"/>
          </p:cNvSpPr>
          <p:nvPr userDrawn="1">
            <p:ph type="pic" sz="quarter" idx="30"/>
          </p:nvPr>
        </p:nvSpPr>
        <p:spPr>
          <a:xfrm>
            <a:off x="6603337" y="5091580"/>
            <a:ext cx="341702" cy="34170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72CBD026-CBA8-3446-8A88-E764EA07FE04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 rot="16200000">
            <a:off x="3215941" y="517418"/>
            <a:ext cx="45719" cy="4953600"/>
          </a:xfrm>
          <a:prstGeom prst="bracePair">
            <a:avLst>
              <a:gd name="adj" fmla="val 0"/>
            </a:avLst>
          </a:prstGeom>
          <a:ln w="63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27" name="Рисунок 2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0784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блока с иконками +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CF6BD99-45CE-E848-9E24-423EC1BD37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x-none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4953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93F7666-CB21-0F4D-B769-46A2EBA6EE7B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1524000" y="1706589"/>
            <a:ext cx="3810000" cy="96041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651D9B4-01BE-7F40-AD83-DB3F6CDFAB13}"/>
              </a:ext>
            </a:extLst>
          </p:cNvPr>
          <p:cNvSpPr>
            <a:spLocks noGrp="1"/>
          </p:cNvSpPr>
          <p:nvPr userDrawn="1">
            <p:ph type="pic" sz="quarter" idx="17"/>
          </p:nvPr>
        </p:nvSpPr>
        <p:spPr>
          <a:xfrm>
            <a:off x="829723" y="1838882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78AEEF1F-C177-8B40-AD83-5C8B6155B99A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1524000" y="3248875"/>
            <a:ext cx="3810000" cy="96041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C36DD05E-B07E-C74C-9AC1-164515C1476A}"/>
              </a:ext>
            </a:extLst>
          </p:cNvPr>
          <p:cNvSpPr>
            <a:spLocks noGrp="1"/>
          </p:cNvSpPr>
          <p:nvPr userDrawn="1">
            <p:ph type="pic" sz="quarter" idx="19"/>
          </p:nvPr>
        </p:nvSpPr>
        <p:spPr>
          <a:xfrm>
            <a:off x="829723" y="3381168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79F4F3F-50BF-D248-9E08-FD2631D6B5BA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1524000" y="4779295"/>
            <a:ext cx="3810000" cy="96041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8CF3ADA1-C5B6-FA4C-9B35-1D2D6789B781}"/>
              </a:ext>
            </a:extLst>
          </p:cNvPr>
          <p:cNvSpPr>
            <a:spLocks noGrp="1"/>
          </p:cNvSpPr>
          <p:nvPr userDrawn="1">
            <p:ph type="pic" sz="quarter" idx="21"/>
          </p:nvPr>
        </p:nvSpPr>
        <p:spPr>
          <a:xfrm>
            <a:off x="829723" y="4911588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0255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блока с полос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849A83C-DBE9-DC4D-AEA9-77E777F407BD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62000" y="2095500"/>
            <a:ext cx="3048000" cy="1714500"/>
          </a:xfrm>
          <a:prstGeom prst="bracePair">
            <a:avLst>
              <a:gd name="adj" fmla="val 0"/>
            </a:avLst>
          </a:prstGeom>
          <a:noFill/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180000" tIns="0" rIns="72000" bIns="0" anchor="t" anchorCtr="0">
            <a:noAutofit/>
          </a:bodyPr>
          <a:lstStyle>
            <a:lvl1pPr algn="l">
              <a:defRPr sz="1600"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A1346B40-4C18-684D-BB79-7330C00F8C8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4581524" y="2095500"/>
            <a:ext cx="3038475" cy="1714500"/>
          </a:xfrm>
          <a:prstGeom prst="bracePair">
            <a:avLst>
              <a:gd name="adj" fmla="val 0"/>
            </a:avLst>
          </a:prstGeom>
          <a:noFill/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180000" tIns="0" rIns="72000" bIns="0" anchor="t" anchorCtr="0">
            <a:noAutofit/>
          </a:bodyPr>
          <a:lstStyle>
            <a:lvl1pPr algn="l">
              <a:defRPr sz="1600"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C542388-4CB0-0E4B-8533-E396BC54C1DE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015630" y="2095500"/>
            <a:ext cx="3048000" cy="1714500"/>
          </a:xfrm>
          <a:prstGeom prst="bracePair">
            <a:avLst>
              <a:gd name="adj" fmla="val 0"/>
            </a:avLst>
          </a:prstGeom>
          <a:noFill/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180000" tIns="0" rIns="72000" bIns="0" anchor="t" anchorCtr="0">
            <a:noAutofit/>
          </a:bodyPr>
          <a:lstStyle>
            <a:lvl1pPr algn="l">
              <a:defRPr sz="1600"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9304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блока с полосой, цветной фон 1/3">
    <p:bg>
      <p:bgPr>
        <a:solidFill>
          <a:srgbClr val="18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5BD79E-5A34-A944-9A3E-6C99E1FCF91D}"/>
              </a:ext>
            </a:extLst>
          </p:cNvPr>
          <p:cNvSpPr/>
          <p:nvPr userDrawn="1"/>
        </p:nvSpPr>
        <p:spPr>
          <a:xfrm flipH="1">
            <a:off x="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 sz="140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849A83C-DBE9-DC4D-AEA9-77E777F407BD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62000" y="2095500"/>
            <a:ext cx="3048000" cy="1714500"/>
          </a:xfrm>
          <a:prstGeom prst="bracePair">
            <a:avLst>
              <a:gd name="adj" fmla="val 0"/>
            </a:avLst>
          </a:prstGeom>
          <a:noFill/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180000" tIns="0" rIns="72000" bIns="0" anchor="t" anchorCtr="0">
            <a:noAutofit/>
          </a:bodyPr>
          <a:lstStyle>
            <a:lvl1pPr algn="l">
              <a:defRPr sz="1600"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A1346B40-4C18-684D-BB79-7330C00F8C8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4581524" y="2095500"/>
            <a:ext cx="3038475" cy="1714500"/>
          </a:xfrm>
          <a:prstGeom prst="bracePair">
            <a:avLst>
              <a:gd name="adj" fmla="val 0"/>
            </a:avLst>
          </a:prstGeom>
          <a:noFill/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180000" tIns="0" rIns="72000" bIns="0" anchor="t" anchorCtr="0">
            <a:noAutofit/>
          </a:bodyPr>
          <a:lstStyle>
            <a:lvl1pPr algn="l">
              <a:defRPr sz="1600"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C542388-4CB0-0E4B-8533-E396BC54C1DE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015630" y="2095500"/>
            <a:ext cx="3048000" cy="1714500"/>
          </a:xfrm>
          <a:prstGeom prst="bracePair">
            <a:avLst>
              <a:gd name="adj" fmla="val 0"/>
            </a:avLst>
          </a:prstGeom>
          <a:noFill/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180000" tIns="0" rIns="72000" bIns="0" anchor="t" anchorCtr="0">
            <a:noAutofit/>
          </a:bodyPr>
          <a:lstStyle>
            <a:lvl1pPr algn="l">
              <a:defRPr sz="1600" b="1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20" name="Рисунок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787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блока с полосой, цветной фон">
    <p:bg>
      <p:bgPr>
        <a:solidFill>
          <a:srgbClr val="18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849A83C-DBE9-DC4D-AEA9-77E777F407BD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62000" y="2095500"/>
            <a:ext cx="3048000" cy="1714500"/>
          </a:xfrm>
          <a:prstGeom prst="bracePair">
            <a:avLst>
              <a:gd name="adj" fmla="val 0"/>
            </a:avLst>
          </a:prstGeom>
          <a:noFill/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180000" tIns="0" rIns="72000" bIns="0" anchor="t" anchorCtr="0">
            <a:noAutofit/>
          </a:bodyPr>
          <a:lstStyle>
            <a:lvl1pPr algn="l">
              <a:defRPr sz="1600" b="1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A1346B40-4C18-684D-BB79-7330C00F8C8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4581524" y="2095500"/>
            <a:ext cx="3038475" cy="1714500"/>
          </a:xfrm>
          <a:prstGeom prst="bracePair">
            <a:avLst>
              <a:gd name="adj" fmla="val 0"/>
            </a:avLst>
          </a:prstGeom>
          <a:noFill/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180000" tIns="0" rIns="72000" bIns="0" anchor="t" anchorCtr="0">
            <a:noAutofit/>
          </a:bodyPr>
          <a:lstStyle>
            <a:lvl1pPr algn="l">
              <a:defRPr sz="1600" b="1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C542388-4CB0-0E4B-8533-E396BC54C1DE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015630" y="2095500"/>
            <a:ext cx="3048000" cy="1714500"/>
          </a:xfrm>
          <a:prstGeom prst="bracePair">
            <a:avLst>
              <a:gd name="adj" fmla="val 0"/>
            </a:avLst>
          </a:prstGeom>
          <a:noFill/>
          <a:ln w="317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miter lim="800000"/>
          </a:ln>
        </p:spPr>
        <p:txBody>
          <a:bodyPr vert="horz" lIns="180000" tIns="0" rIns="72000" bIns="0" anchor="t" anchorCtr="0">
            <a:noAutofit/>
          </a:bodyPr>
          <a:lstStyle>
            <a:lvl1pPr algn="l">
              <a:defRPr sz="1600" b="1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582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сто. Четко. Компетентно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Yellow strip">
            <a:extLst>
              <a:ext uri="{FF2B5EF4-FFF2-40B4-BE49-F238E27FC236}">
                <a16:creationId xmlns:a16="http://schemas.microsoft.com/office/drawing/2014/main" id="{9BE922A6-20C8-E742-B6AD-C8D028B8C962}"/>
              </a:ext>
            </a:extLst>
          </p:cNvPr>
          <p:cNvSpPr/>
          <p:nvPr userDrawn="1"/>
        </p:nvSpPr>
        <p:spPr>
          <a:xfrm>
            <a:off x="10668000" y="0"/>
            <a:ext cx="152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30049B-621C-BA48-BF04-178AC3F29314}"/>
              </a:ext>
            </a:extLst>
          </p:cNvPr>
          <p:cNvSpPr txBox="1"/>
          <p:nvPr userDrawn="1"/>
        </p:nvSpPr>
        <p:spPr>
          <a:xfrm>
            <a:off x="747979" y="2095500"/>
            <a:ext cx="1552042" cy="380999"/>
          </a:xfrm>
          <a:prstGeom prst="rect">
            <a:avLst/>
          </a:prstGeom>
          <a:noFill/>
        </p:spPr>
        <p:txBody>
          <a:bodyPr wrap="none" lIns="0" tIns="0" rIns="0" bIns="46800" rtlCol="0">
            <a:noAutofit/>
          </a:bodyPr>
          <a:lstStyle/>
          <a:p>
            <a:pPr algn="l"/>
            <a:r>
              <a:rPr lang="ru-RU" sz="3200" b="1" dirty="0"/>
              <a:t>Просто.</a:t>
            </a:r>
            <a:endParaRPr lang="x-none" sz="3200" b="1" dirty="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F68362-121E-224D-9BDC-618DA4243F4E}"/>
              </a:ext>
            </a:extLst>
          </p:cNvPr>
          <p:cNvSpPr txBox="1"/>
          <p:nvPr userDrawn="1"/>
        </p:nvSpPr>
        <p:spPr>
          <a:xfrm>
            <a:off x="3810001" y="2095500"/>
            <a:ext cx="1552042" cy="380999"/>
          </a:xfrm>
          <a:prstGeom prst="rect">
            <a:avLst/>
          </a:prstGeom>
          <a:noFill/>
        </p:spPr>
        <p:txBody>
          <a:bodyPr wrap="none" lIns="0" tIns="0" rIns="0" bIns="46800" rtlCol="0">
            <a:noAutofit/>
          </a:bodyPr>
          <a:lstStyle/>
          <a:p>
            <a:pPr algn="l"/>
            <a:r>
              <a:rPr lang="ru-RU" sz="3200" b="1" dirty="0"/>
              <a:t>Четко.</a:t>
            </a:r>
            <a:endParaRPr lang="x-none" sz="3200" b="1" dirty="0" err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90AD7D-D969-524C-A294-3EE5244C3694}"/>
              </a:ext>
            </a:extLst>
          </p:cNvPr>
          <p:cNvSpPr txBox="1"/>
          <p:nvPr userDrawn="1"/>
        </p:nvSpPr>
        <p:spPr>
          <a:xfrm>
            <a:off x="6872023" y="2095500"/>
            <a:ext cx="3047999" cy="380999"/>
          </a:xfrm>
          <a:prstGeom prst="rect">
            <a:avLst/>
          </a:prstGeom>
          <a:noFill/>
        </p:spPr>
        <p:txBody>
          <a:bodyPr wrap="none" lIns="0" tIns="0" rIns="0" bIns="46800" rtlCol="0">
            <a:noAutofit/>
          </a:bodyPr>
          <a:lstStyle/>
          <a:p>
            <a:pPr algn="l"/>
            <a:r>
              <a:rPr lang="ru-RU" sz="3200" b="1" dirty="0"/>
              <a:t>Компетентно.</a:t>
            </a:r>
            <a:endParaRPr lang="x-none" sz="3200" b="1" dirty="0" err="1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4297EE-77F2-DA4F-9459-462F4D089B33}"/>
              </a:ext>
            </a:extLst>
          </p:cNvPr>
          <p:cNvCxnSpPr/>
          <p:nvPr userDrawn="1"/>
        </p:nvCxnSpPr>
        <p:spPr>
          <a:xfrm>
            <a:off x="761999" y="2667000"/>
            <a:ext cx="2286001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0C2D754-4786-A242-A9B9-44ADB5C70AFB}"/>
              </a:ext>
            </a:extLst>
          </p:cNvPr>
          <p:cNvCxnSpPr/>
          <p:nvPr userDrawn="1"/>
        </p:nvCxnSpPr>
        <p:spPr>
          <a:xfrm>
            <a:off x="3810000" y="2667000"/>
            <a:ext cx="2286001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01F0FBD-FCFE-3943-8D91-D770369361DF}"/>
              </a:ext>
            </a:extLst>
          </p:cNvPr>
          <p:cNvCxnSpPr>
            <a:cxnSpLocks/>
          </p:cNvCxnSpPr>
          <p:nvPr userDrawn="1"/>
        </p:nvCxnSpPr>
        <p:spPr>
          <a:xfrm>
            <a:off x="6872024" y="2667000"/>
            <a:ext cx="3047999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B3A0644-3A8C-A144-8FBC-1C7E27CC612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2857500"/>
            <a:ext cx="2667000" cy="2286000"/>
          </a:xfrm>
          <a:prstGeom prst="rect">
            <a:avLst/>
          </a:prstGeom>
        </p:spPr>
        <p:txBody>
          <a:bodyPr lIns="0">
            <a:noAutofit/>
          </a:bodyPr>
          <a:lstStyle>
            <a:lvl1pPr marL="171450" indent="-171450">
              <a:buFont typeface="Wingdings" pitchFamily="2" charset="2"/>
              <a:buChar char="§"/>
              <a:defRPr/>
            </a:lvl1pPr>
          </a:lstStyle>
          <a:p>
            <a:pPr lvl="0"/>
            <a:endParaRPr lang="x-none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807740B-78AF-9546-A3CD-E80626054324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3810000" y="2857500"/>
            <a:ext cx="2667000" cy="2286000"/>
          </a:xfrm>
          <a:prstGeom prst="rect">
            <a:avLst/>
          </a:prstGeom>
        </p:spPr>
        <p:txBody>
          <a:bodyPr lIns="0">
            <a:noAutofit/>
          </a:bodyPr>
          <a:lstStyle>
            <a:lvl1pPr marL="171450" indent="-171450">
              <a:buFont typeface="Wingdings" pitchFamily="2" charset="2"/>
              <a:buChar char="§"/>
              <a:defRPr/>
            </a:lvl1pPr>
          </a:lstStyle>
          <a:p>
            <a:pPr lvl="0"/>
            <a:endParaRPr lang="x-none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57E8F205-31F8-C443-9E7D-BC67C3E71695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872023" y="2857500"/>
            <a:ext cx="2667000" cy="2286000"/>
          </a:xfrm>
          <a:prstGeom prst="rect">
            <a:avLst/>
          </a:prstGeom>
        </p:spPr>
        <p:txBody>
          <a:bodyPr lIns="0">
            <a:noAutofit/>
          </a:bodyPr>
          <a:lstStyle>
            <a:lvl1pPr marL="171450" indent="-171450">
              <a:buFont typeface="Wingdings" pitchFamily="2" charset="2"/>
              <a:buChar char="§"/>
              <a:defRPr/>
            </a:lvl1pPr>
          </a:lstStyle>
          <a:p>
            <a:pPr lvl="0"/>
            <a:endParaRPr lang="x-none" dirty="0"/>
          </a:p>
        </p:txBody>
      </p:sp>
      <p:pic>
        <p:nvPicPr>
          <p:cNvPr id="29" name="Рисунок 2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643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блока с цветными заголов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FC9789AA-E9AD-A740-AFC5-5AF11B53376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145281" y="1905000"/>
            <a:ext cx="45719" cy="3456000"/>
          </a:xfrm>
          <a:prstGeom prst="bracePair">
            <a:avLst>
              <a:gd name="adj" fmla="val 0"/>
            </a:avLst>
          </a:prstGeom>
          <a:ln w="63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EB6A84-1F1C-6345-B7B7-71DEFC24D91E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2677552"/>
            <a:ext cx="3048000" cy="2656598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A437B321-C0D0-9840-942C-57E7711A3529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762000" y="1905151"/>
            <a:ext cx="304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3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D84A774E-75B9-5E46-BC28-165D375C95CC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4572000" y="2677552"/>
            <a:ext cx="3048000" cy="2656598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BF3C8B70-8368-AA4B-A1DE-7D3893C42971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4572000" y="1905151"/>
            <a:ext cx="304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A3EA9F24-3E53-6E43-A96B-99735961E29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8382000" y="2677552"/>
            <a:ext cx="3048000" cy="2656598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405ACA2A-484A-5048-BD8C-D92EC9C282D4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8382000" y="1905151"/>
            <a:ext cx="304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6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6577492D-BE80-1041-A0A8-CC753B4F846B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952740" y="1905000"/>
            <a:ext cx="45719" cy="3456000"/>
          </a:xfrm>
          <a:prstGeom prst="bracePair">
            <a:avLst>
              <a:gd name="adj" fmla="val 0"/>
            </a:avLst>
          </a:prstGeom>
          <a:ln w="63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18" name="Рисунок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блока с цветными заголов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FC9789AA-E9AD-A740-AFC5-5AF11B53376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288280" y="1520825"/>
            <a:ext cx="45719" cy="4194000"/>
          </a:xfrm>
          <a:prstGeom prst="bracePair">
            <a:avLst>
              <a:gd name="adj" fmla="val 0"/>
            </a:avLst>
          </a:prstGeom>
          <a:ln w="63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EB6A84-1F1C-6345-B7B7-71DEFC24D91E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2296402"/>
            <a:ext cx="3810000" cy="1132598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A437B321-C0D0-9840-942C-57E7711A3529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762000" y="1524001"/>
            <a:ext cx="3810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3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D84A774E-75B9-5E46-BC28-165D375C95CC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105527" y="2296402"/>
            <a:ext cx="3809998" cy="1132598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BF3C8B70-8368-AA4B-A1DE-7D3893C42971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105527" y="1524001"/>
            <a:ext cx="3809998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AF9FD3E6-2345-2C47-A2B4-BD1E95EDFD44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62000" y="4582401"/>
            <a:ext cx="3810000" cy="1137476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CC8E56E-ED3B-684D-98FC-E1AA46B0892C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62000" y="3810000"/>
            <a:ext cx="3810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9BB58B5F-D4C2-8246-887C-FEDC8A18FA9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6105527" y="4577524"/>
            <a:ext cx="3809998" cy="1137476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85235F49-945C-0E49-A7FA-EE581925089C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105527" y="3805123"/>
            <a:ext cx="3809998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6"/>
                </a:solidFill>
              </a:defRPr>
            </a:lvl1pPr>
          </a:lstStyle>
          <a:p>
            <a:pPr lvl="0"/>
            <a:endParaRPr lang="x-none" dirty="0"/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736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Обложка с цветным фоном">
    <p:bg>
      <p:bgPr>
        <a:solidFill>
          <a:srgbClr val="2B2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5DF0713-BD26-F547-A7A1-20E93211AA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8750" y="5613926"/>
            <a:ext cx="3615266" cy="5715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Font typeface="+mj-lt"/>
              <a:buNone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29600" indent="-129600">
              <a:defRPr/>
            </a:lvl2pPr>
            <a:lvl3pPr marL="129600" indent="-129600">
              <a:defRPr/>
            </a:lvl3pPr>
            <a:lvl4pPr marL="129600" indent="-129600">
              <a:defRPr/>
            </a:lvl4pPr>
            <a:lvl5pPr marL="129600" indent="-129600">
              <a:defRPr/>
            </a:lvl5pPr>
          </a:lstStyle>
          <a:p>
            <a:pPr lvl="0"/>
            <a:endParaRPr lang="ru-RU" dirty="0"/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DB35E3EE-D93A-9B46-B9A6-4D0F1944F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136" y="2496070"/>
            <a:ext cx="5710238" cy="952500"/>
          </a:xfrm>
        </p:spPr>
        <p:txBody>
          <a:bodyPr lIns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9608230" y="-1261641"/>
            <a:ext cx="2211503" cy="9248686"/>
          </a:xfrm>
          <a:prstGeom prst="rect">
            <a:avLst/>
          </a:prstGeom>
        </p:spPr>
        <p:txBody>
          <a:bodyPr vert="horz" wrap="none" lIns="0" tIns="45720" rIns="91440" bIns="45720" rtlCol="0">
            <a:spAutoFit/>
          </a:bodyPr>
          <a:lstStyle/>
          <a:p>
            <a:pPr algn="l"/>
            <a:r>
              <a:rPr lang="en-US" sz="59500" b="1" dirty="0">
                <a:solidFill>
                  <a:srgbClr val="FEE600"/>
                </a:solidFill>
              </a:rPr>
              <a:t>/</a:t>
            </a:r>
          </a:p>
        </p:txBody>
      </p:sp>
      <p:sp>
        <p:nvSpPr>
          <p:cNvPr id="21" name="Прямоугольник 20"/>
          <p:cNvSpPr/>
          <p:nvPr userDrawn="1"/>
        </p:nvSpPr>
        <p:spPr>
          <a:xfrm>
            <a:off x="535004" y="5707063"/>
            <a:ext cx="18000" cy="529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2" name="Picture 2" descr="D:\works\GP\2021-07\RB-DGTL-TEAM\logo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3004" y="576606"/>
            <a:ext cx="1437088" cy="5697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321317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блоков с цветными заголов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FE8E01A-38C2-6541-A5DB-57C897C1E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954200" y="1520825"/>
            <a:ext cx="46800" cy="1908000"/>
          </a:xfrm>
          <a:prstGeom prst="bracePair">
            <a:avLst>
              <a:gd name="adj" fmla="val 0"/>
            </a:avLst>
          </a:prstGeom>
          <a:ln w="63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FC9789AA-E9AD-A740-AFC5-5AF11B53376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145281" y="1520825"/>
            <a:ext cx="45719" cy="4194000"/>
          </a:xfrm>
          <a:prstGeom prst="bracePair">
            <a:avLst>
              <a:gd name="adj" fmla="val 0"/>
            </a:avLst>
          </a:prstGeom>
          <a:ln w="63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EB6A84-1F1C-6345-B7B7-71DEFC24D91E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2296402"/>
            <a:ext cx="3048000" cy="1132598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A437B321-C0D0-9840-942C-57E7711A3529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762000" y="1524001"/>
            <a:ext cx="304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3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D84A774E-75B9-5E46-BC28-165D375C95CC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4572000" y="2296402"/>
            <a:ext cx="3048000" cy="1132598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BF3C8B70-8368-AA4B-A1DE-7D3893C42971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4572000" y="1524001"/>
            <a:ext cx="304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A3EA9F24-3E53-6E43-A96B-99735961E29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8382000" y="2296402"/>
            <a:ext cx="3048000" cy="1132598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405ACA2A-484A-5048-BD8C-D92EC9C282D4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8382000" y="1524001"/>
            <a:ext cx="304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6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AF9FD3E6-2345-2C47-A2B4-BD1E95EDFD44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62000" y="4582401"/>
            <a:ext cx="3048000" cy="1137476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CC8E56E-ED3B-684D-98FC-E1AA46B0892C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62000" y="3810000"/>
            <a:ext cx="304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9BB58B5F-D4C2-8246-887C-FEDC8A18FA9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4572000" y="4577524"/>
            <a:ext cx="6858000" cy="1137476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85235F49-945C-0E49-A7FA-EE581925089C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4572000" y="3805123"/>
            <a:ext cx="685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6"/>
                </a:solidFill>
              </a:defRPr>
            </a:lvl1pPr>
          </a:lstStyle>
          <a:p>
            <a:pPr lvl="0"/>
            <a:endParaRPr lang="x-none" dirty="0"/>
          </a:p>
        </p:txBody>
      </p:sp>
      <p:pic>
        <p:nvPicPr>
          <p:cNvPr id="36" name="Рисунок 3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953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блоков с цветными заголов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FE8E01A-38C2-6541-A5DB-57C897C1E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954200" y="1520825"/>
            <a:ext cx="46800" cy="1908000"/>
          </a:xfrm>
          <a:prstGeom prst="bracePair">
            <a:avLst>
              <a:gd name="adj" fmla="val 0"/>
            </a:avLst>
          </a:prstGeom>
          <a:ln w="63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FC9789AA-E9AD-A740-AFC5-5AF11B53376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145281" y="1520825"/>
            <a:ext cx="45719" cy="4194000"/>
          </a:xfrm>
          <a:prstGeom prst="bracePair">
            <a:avLst>
              <a:gd name="adj" fmla="val 0"/>
            </a:avLst>
          </a:prstGeom>
          <a:ln w="63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EB6A84-1F1C-6345-B7B7-71DEFC24D91E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2296402"/>
            <a:ext cx="3048000" cy="1132598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A437B321-C0D0-9840-942C-57E7711A3529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762000" y="1524001"/>
            <a:ext cx="304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3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D84A774E-75B9-5E46-BC28-165D375C95CC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4572000" y="2296402"/>
            <a:ext cx="3048000" cy="1132598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BF3C8B70-8368-AA4B-A1DE-7D3893C42971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4572000" y="1524001"/>
            <a:ext cx="304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A3EA9F24-3E53-6E43-A96B-99735961E29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8382000" y="2296402"/>
            <a:ext cx="3048000" cy="1132598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405ACA2A-484A-5048-BD8C-D92EC9C282D4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8382000" y="1524001"/>
            <a:ext cx="304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6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AF9FD3E6-2345-2C47-A2B4-BD1E95EDFD44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62000" y="4582401"/>
            <a:ext cx="3048000" cy="1137476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CC8E56E-ED3B-684D-98FC-E1AA46B0892C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62000" y="3810000"/>
            <a:ext cx="304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9BB58B5F-D4C2-8246-887C-FEDC8A18FA9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4572000" y="4577524"/>
            <a:ext cx="3048000" cy="1137476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85235F49-945C-0E49-A7FA-EE581925089C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4572000" y="3805123"/>
            <a:ext cx="304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6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E020D9D6-B6C5-8646-9156-7DFC9EF4EB36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8382000" y="4577524"/>
            <a:ext cx="3048000" cy="1137476"/>
          </a:xfrm>
          <a:prstGeom prst="rect">
            <a:avLst/>
          </a:prstGeom>
        </p:spPr>
        <p:txBody>
          <a:bodyPr lIns="0">
            <a:noAutofit/>
          </a:bodyPr>
          <a:lstStyle/>
          <a:p>
            <a:pPr lvl="0"/>
            <a:endParaRPr lang="x-none" dirty="0"/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E4276057-4233-864D-9D5B-F35AE6B3ECA0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8382000" y="3805123"/>
            <a:ext cx="3048000" cy="571500"/>
          </a:xfrm>
          <a:prstGeom prst="rect">
            <a:avLst/>
          </a:prstGeom>
        </p:spPr>
        <p:txBody>
          <a:bodyPr lIns="0" tIns="0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3"/>
                </a:solidFill>
              </a:defRPr>
            </a:lvl1pPr>
          </a:lstStyle>
          <a:p>
            <a:pPr lvl="0"/>
            <a:endParaRPr lang="x-none" dirty="0"/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4A00934C-2C24-9243-B79E-06AC0C0E622E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7954200" y="1520825"/>
            <a:ext cx="45719" cy="4194000"/>
          </a:xfrm>
          <a:prstGeom prst="bracePair">
            <a:avLst>
              <a:gd name="adj" fmla="val 0"/>
            </a:avLst>
          </a:prstGeom>
          <a:ln w="63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39" name="Рисунок 3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844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рупный текст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525851"/>
            <a:ext cx="9906001" cy="1711147"/>
          </a:xfrm>
        </p:spPr>
        <p:txBody>
          <a:bodyPr lIns="0">
            <a:no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356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рупный текст 2">
    <p:bg>
      <p:bgPr>
        <a:solidFill>
          <a:srgbClr val="2B2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929" y="1525851"/>
            <a:ext cx="9906001" cy="1711147"/>
          </a:xfrm>
        </p:spPr>
        <p:txBody>
          <a:bodyPr lIns="0">
            <a:no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219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карточки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A1C745E-DEB6-0544-AB36-D6D9FCF67C9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2000" y="2857500"/>
            <a:ext cx="3241419" cy="2859238"/>
          </a:xfrm>
          <a:custGeom>
            <a:avLst/>
            <a:gdLst>
              <a:gd name="connsiteX0" fmla="*/ 0 w 3241419"/>
              <a:gd name="connsiteY0" fmla="*/ 0 h 2859238"/>
              <a:gd name="connsiteX1" fmla="*/ 195819 w 3241419"/>
              <a:gd name="connsiteY1" fmla="*/ 0 h 2859238"/>
              <a:gd name="connsiteX2" fmla="*/ 3045600 w 3241419"/>
              <a:gd name="connsiteY2" fmla="*/ 0 h 2859238"/>
              <a:gd name="connsiteX3" fmla="*/ 3241419 w 3241419"/>
              <a:gd name="connsiteY3" fmla="*/ 0 h 2859238"/>
              <a:gd name="connsiteX4" fmla="*/ 3241419 w 3241419"/>
              <a:gd name="connsiteY4" fmla="*/ 2731087 h 2859238"/>
              <a:gd name="connsiteX5" fmla="*/ 3113268 w 3241419"/>
              <a:gd name="connsiteY5" fmla="*/ 2859238 h 2859238"/>
              <a:gd name="connsiteX6" fmla="*/ 2917449 w 3241419"/>
              <a:gd name="connsiteY6" fmla="*/ 2859238 h 2859238"/>
              <a:gd name="connsiteX7" fmla="*/ 323970 w 3241419"/>
              <a:gd name="connsiteY7" fmla="*/ 2859238 h 2859238"/>
              <a:gd name="connsiteX8" fmla="*/ 128151 w 3241419"/>
              <a:gd name="connsiteY8" fmla="*/ 2859238 h 2859238"/>
              <a:gd name="connsiteX9" fmla="*/ 0 w 3241419"/>
              <a:gd name="connsiteY9" fmla="*/ 2731087 h 2859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41419" h="2859238">
                <a:moveTo>
                  <a:pt x="0" y="0"/>
                </a:moveTo>
                <a:lnTo>
                  <a:pt x="195819" y="0"/>
                </a:lnTo>
                <a:lnTo>
                  <a:pt x="3045600" y="0"/>
                </a:lnTo>
                <a:lnTo>
                  <a:pt x="3241419" y="0"/>
                </a:lnTo>
                <a:lnTo>
                  <a:pt x="3241419" y="2731087"/>
                </a:lnTo>
                <a:cubicBezTo>
                  <a:pt x="3241419" y="2801863"/>
                  <a:pt x="3184044" y="2859238"/>
                  <a:pt x="3113268" y="2859238"/>
                </a:cubicBezTo>
                <a:lnTo>
                  <a:pt x="2917449" y="2859238"/>
                </a:lnTo>
                <a:lnTo>
                  <a:pt x="323970" y="2859238"/>
                </a:lnTo>
                <a:lnTo>
                  <a:pt x="128151" y="2859238"/>
                </a:lnTo>
                <a:cubicBezTo>
                  <a:pt x="57375" y="2859238"/>
                  <a:pt x="0" y="2801863"/>
                  <a:pt x="0" y="2731087"/>
                </a:cubicBezTo>
                <a:close/>
              </a:path>
            </a:pathLst>
          </a:custGeom>
          <a:ln w="6350">
            <a:solidFill>
              <a:schemeClr val="bg1">
                <a:lumMod val="85000"/>
              </a:schemeClr>
            </a:solidFill>
          </a:ln>
        </p:spPr>
        <p:txBody>
          <a:bodyPr wrap="square"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0"/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DBA5254-B210-D64F-8D98-49E406953CF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192200" y="2857500"/>
            <a:ext cx="3234381" cy="2859238"/>
          </a:xfrm>
          <a:custGeom>
            <a:avLst/>
            <a:gdLst>
              <a:gd name="connsiteX0" fmla="*/ 0 w 3234381"/>
              <a:gd name="connsiteY0" fmla="*/ 0 h 2859238"/>
              <a:gd name="connsiteX1" fmla="*/ 188781 w 3234381"/>
              <a:gd name="connsiteY1" fmla="*/ 0 h 2859238"/>
              <a:gd name="connsiteX2" fmla="*/ 3045600 w 3234381"/>
              <a:gd name="connsiteY2" fmla="*/ 0 h 2859238"/>
              <a:gd name="connsiteX3" fmla="*/ 3234381 w 3234381"/>
              <a:gd name="connsiteY3" fmla="*/ 0 h 2859238"/>
              <a:gd name="connsiteX4" fmla="*/ 3234381 w 3234381"/>
              <a:gd name="connsiteY4" fmla="*/ 2715590 h 2859238"/>
              <a:gd name="connsiteX5" fmla="*/ 3090733 w 3234381"/>
              <a:gd name="connsiteY5" fmla="*/ 2859238 h 2859238"/>
              <a:gd name="connsiteX6" fmla="*/ 2901952 w 3234381"/>
              <a:gd name="connsiteY6" fmla="*/ 2859238 h 2859238"/>
              <a:gd name="connsiteX7" fmla="*/ 332429 w 3234381"/>
              <a:gd name="connsiteY7" fmla="*/ 2859238 h 2859238"/>
              <a:gd name="connsiteX8" fmla="*/ 143648 w 3234381"/>
              <a:gd name="connsiteY8" fmla="*/ 2859238 h 2859238"/>
              <a:gd name="connsiteX9" fmla="*/ 0 w 3234381"/>
              <a:gd name="connsiteY9" fmla="*/ 2715590 h 2859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34381" h="2859238">
                <a:moveTo>
                  <a:pt x="0" y="0"/>
                </a:moveTo>
                <a:lnTo>
                  <a:pt x="188781" y="0"/>
                </a:lnTo>
                <a:lnTo>
                  <a:pt x="3045600" y="0"/>
                </a:lnTo>
                <a:lnTo>
                  <a:pt x="3234381" y="0"/>
                </a:lnTo>
                <a:lnTo>
                  <a:pt x="3234381" y="2715590"/>
                </a:lnTo>
                <a:cubicBezTo>
                  <a:pt x="3234381" y="2794925"/>
                  <a:pt x="3170068" y="2859238"/>
                  <a:pt x="3090733" y="2859238"/>
                </a:cubicBezTo>
                <a:lnTo>
                  <a:pt x="2901952" y="2859238"/>
                </a:lnTo>
                <a:lnTo>
                  <a:pt x="332429" y="2859238"/>
                </a:lnTo>
                <a:lnTo>
                  <a:pt x="143648" y="2859238"/>
                </a:lnTo>
                <a:cubicBezTo>
                  <a:pt x="64313" y="2859238"/>
                  <a:pt x="0" y="2794925"/>
                  <a:pt x="0" y="2715590"/>
                </a:cubicBezTo>
                <a:close/>
              </a:path>
            </a:pathLst>
          </a:custGeom>
          <a:ln w="6350">
            <a:solidFill>
              <a:schemeClr val="bg1">
                <a:lumMod val="85000"/>
              </a:schemeClr>
            </a:solidFill>
          </a:ln>
        </p:spPr>
        <p:txBody>
          <a:bodyPr wrap="square"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0"/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52BEBD2A-6043-364D-9EEE-D09E993A69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21200" y="2857500"/>
            <a:ext cx="3238498" cy="2859238"/>
          </a:xfrm>
          <a:custGeom>
            <a:avLst/>
            <a:gdLst>
              <a:gd name="connsiteX0" fmla="*/ 0 w 3238498"/>
              <a:gd name="connsiteY0" fmla="*/ 0 h 2859238"/>
              <a:gd name="connsiteX1" fmla="*/ 192898 w 3238498"/>
              <a:gd name="connsiteY1" fmla="*/ 0 h 2859238"/>
              <a:gd name="connsiteX2" fmla="*/ 3045600 w 3238498"/>
              <a:gd name="connsiteY2" fmla="*/ 0 h 2859238"/>
              <a:gd name="connsiteX3" fmla="*/ 3238498 w 3238498"/>
              <a:gd name="connsiteY3" fmla="*/ 0 h 2859238"/>
              <a:gd name="connsiteX4" fmla="*/ 3238498 w 3238498"/>
              <a:gd name="connsiteY4" fmla="*/ 2738835 h 2859238"/>
              <a:gd name="connsiteX5" fmla="*/ 3118095 w 3238498"/>
              <a:gd name="connsiteY5" fmla="*/ 2859238 h 2859238"/>
              <a:gd name="connsiteX6" fmla="*/ 2925197 w 3238498"/>
              <a:gd name="connsiteY6" fmla="*/ 2859238 h 2859238"/>
              <a:gd name="connsiteX7" fmla="*/ 313301 w 3238498"/>
              <a:gd name="connsiteY7" fmla="*/ 2859238 h 2859238"/>
              <a:gd name="connsiteX8" fmla="*/ 120403 w 3238498"/>
              <a:gd name="connsiteY8" fmla="*/ 2859238 h 2859238"/>
              <a:gd name="connsiteX9" fmla="*/ 0 w 3238498"/>
              <a:gd name="connsiteY9" fmla="*/ 2738835 h 2859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38498" h="2859238">
                <a:moveTo>
                  <a:pt x="0" y="0"/>
                </a:moveTo>
                <a:lnTo>
                  <a:pt x="192898" y="0"/>
                </a:lnTo>
                <a:lnTo>
                  <a:pt x="3045600" y="0"/>
                </a:lnTo>
                <a:lnTo>
                  <a:pt x="3238498" y="0"/>
                </a:lnTo>
                <a:lnTo>
                  <a:pt x="3238498" y="2738835"/>
                </a:lnTo>
                <a:cubicBezTo>
                  <a:pt x="3238498" y="2805332"/>
                  <a:pt x="3184592" y="2859238"/>
                  <a:pt x="3118095" y="2859238"/>
                </a:cubicBezTo>
                <a:lnTo>
                  <a:pt x="2925197" y="2859238"/>
                </a:lnTo>
                <a:lnTo>
                  <a:pt x="313301" y="2859238"/>
                </a:lnTo>
                <a:lnTo>
                  <a:pt x="120403" y="2859238"/>
                </a:lnTo>
                <a:cubicBezTo>
                  <a:pt x="53906" y="2859238"/>
                  <a:pt x="0" y="2805332"/>
                  <a:pt x="0" y="2738835"/>
                </a:cubicBezTo>
                <a:close/>
              </a:path>
            </a:pathLst>
          </a:custGeom>
          <a:ln w="6350">
            <a:solidFill>
              <a:schemeClr val="bg1">
                <a:lumMod val="85000"/>
              </a:schemeClr>
            </a:solidFill>
          </a:ln>
        </p:spPr>
        <p:txBody>
          <a:bodyPr wrap="square"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0"/>
            <a:endParaRPr lang="en-US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66FBE1F8-0F6E-E149-B329-5EC57AF372ED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1520825"/>
            <a:ext cx="3241419" cy="1336675"/>
          </a:xfrm>
          <a:custGeom>
            <a:avLst/>
            <a:gdLst>
              <a:gd name="connsiteX0" fmla="*/ 128303 w 3241419"/>
              <a:gd name="connsiteY0" fmla="*/ 0 h 1336675"/>
              <a:gd name="connsiteX1" fmla="*/ 2097219 w 3241419"/>
              <a:gd name="connsiteY1" fmla="*/ 0 h 1336675"/>
              <a:gd name="connsiteX2" fmla="*/ 2920898 w 3241419"/>
              <a:gd name="connsiteY2" fmla="*/ 0 h 1336675"/>
              <a:gd name="connsiteX3" fmla="*/ 3113117 w 3241419"/>
              <a:gd name="connsiteY3" fmla="*/ 0 h 1336675"/>
              <a:gd name="connsiteX4" fmla="*/ 3241419 w 3241419"/>
              <a:gd name="connsiteY4" fmla="*/ 128151 h 1336675"/>
              <a:gd name="connsiteX5" fmla="*/ 3241419 w 3241419"/>
              <a:gd name="connsiteY5" fmla="*/ 324346 h 1336675"/>
              <a:gd name="connsiteX6" fmla="*/ 3240219 w 3241419"/>
              <a:gd name="connsiteY6" fmla="*/ 324346 h 1336675"/>
              <a:gd name="connsiteX7" fmla="*/ 3240219 w 3241419"/>
              <a:gd name="connsiteY7" fmla="*/ 1336675 h 1336675"/>
              <a:gd name="connsiteX8" fmla="*/ 3048000 w 3241419"/>
              <a:gd name="connsiteY8" fmla="*/ 1336675 h 1336675"/>
              <a:gd name="connsiteX9" fmla="*/ 2097219 w 3241419"/>
              <a:gd name="connsiteY9" fmla="*/ 1336675 h 1336675"/>
              <a:gd name="connsiteX10" fmla="*/ 0 w 3241419"/>
              <a:gd name="connsiteY10" fmla="*/ 1336675 h 1336675"/>
              <a:gd name="connsiteX11" fmla="*/ 0 w 3241419"/>
              <a:gd name="connsiteY11" fmla="*/ 324346 h 1336675"/>
              <a:gd name="connsiteX12" fmla="*/ 0 w 3241419"/>
              <a:gd name="connsiteY12" fmla="*/ 132556 h 1336675"/>
              <a:gd name="connsiteX13" fmla="*/ 0 w 3241419"/>
              <a:gd name="connsiteY13" fmla="*/ 128151 h 1336675"/>
              <a:gd name="connsiteX14" fmla="*/ 128303 w 3241419"/>
              <a:gd name="connsiteY14" fmla="*/ 0 h 133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241419" h="1336675">
                <a:moveTo>
                  <a:pt x="128303" y="0"/>
                </a:moveTo>
                <a:lnTo>
                  <a:pt x="2097219" y="0"/>
                </a:lnTo>
                <a:lnTo>
                  <a:pt x="2920898" y="0"/>
                </a:lnTo>
                <a:lnTo>
                  <a:pt x="3113117" y="0"/>
                </a:lnTo>
                <a:cubicBezTo>
                  <a:pt x="3183976" y="0"/>
                  <a:pt x="3241419" y="57375"/>
                  <a:pt x="3241419" y="128151"/>
                </a:cubicBezTo>
                <a:lnTo>
                  <a:pt x="3241419" y="324346"/>
                </a:lnTo>
                <a:lnTo>
                  <a:pt x="3240219" y="324346"/>
                </a:lnTo>
                <a:lnTo>
                  <a:pt x="3240219" y="1336675"/>
                </a:lnTo>
                <a:lnTo>
                  <a:pt x="3048000" y="1336675"/>
                </a:lnTo>
                <a:lnTo>
                  <a:pt x="2097219" y="1336675"/>
                </a:lnTo>
                <a:lnTo>
                  <a:pt x="0" y="1336675"/>
                </a:lnTo>
                <a:lnTo>
                  <a:pt x="0" y="324346"/>
                </a:lnTo>
                <a:lnTo>
                  <a:pt x="0" y="132556"/>
                </a:lnTo>
                <a:lnTo>
                  <a:pt x="0" y="128151"/>
                </a:lnTo>
                <a:cubicBezTo>
                  <a:pt x="0" y="57375"/>
                  <a:pt x="57443" y="0"/>
                  <a:pt x="128303" y="0"/>
                </a:cubicBezTo>
                <a:close/>
              </a:path>
            </a:pathLst>
          </a:custGeom>
          <a:solidFill>
            <a:srgbClr val="181C2B"/>
          </a:solidFill>
          <a:ln w="6350">
            <a:noFill/>
          </a:ln>
        </p:spPr>
        <p:txBody>
          <a:bodyPr wrap="square" lIns="756000" anchor="ctr" anchorCtr="0">
            <a:no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021D1439-9E74-8247-B80F-9D7D12785AE7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988219" y="2034381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EDCD20A-EA39-8241-93C3-5ED12408DB3E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4191000" y="1520825"/>
            <a:ext cx="3235581" cy="1336675"/>
          </a:xfrm>
          <a:custGeom>
            <a:avLst/>
            <a:gdLst>
              <a:gd name="connsiteX0" fmla="*/ 128303 w 3235581"/>
              <a:gd name="connsiteY0" fmla="*/ 0 h 1336675"/>
              <a:gd name="connsiteX1" fmla="*/ 2091381 w 3235581"/>
              <a:gd name="connsiteY1" fmla="*/ 0 h 1336675"/>
              <a:gd name="connsiteX2" fmla="*/ 2920898 w 3235581"/>
              <a:gd name="connsiteY2" fmla="*/ 0 h 1336675"/>
              <a:gd name="connsiteX3" fmla="*/ 3107279 w 3235581"/>
              <a:gd name="connsiteY3" fmla="*/ 0 h 1336675"/>
              <a:gd name="connsiteX4" fmla="*/ 3235581 w 3235581"/>
              <a:gd name="connsiteY4" fmla="*/ 128151 h 1336675"/>
              <a:gd name="connsiteX5" fmla="*/ 3235581 w 3235581"/>
              <a:gd name="connsiteY5" fmla="*/ 324346 h 1336675"/>
              <a:gd name="connsiteX6" fmla="*/ 3234381 w 3235581"/>
              <a:gd name="connsiteY6" fmla="*/ 324346 h 1336675"/>
              <a:gd name="connsiteX7" fmla="*/ 3234381 w 3235581"/>
              <a:gd name="connsiteY7" fmla="*/ 1336675 h 1336675"/>
              <a:gd name="connsiteX8" fmla="*/ 3049200 w 3235581"/>
              <a:gd name="connsiteY8" fmla="*/ 1336675 h 1336675"/>
              <a:gd name="connsiteX9" fmla="*/ 2091381 w 3235581"/>
              <a:gd name="connsiteY9" fmla="*/ 1336675 h 1336675"/>
              <a:gd name="connsiteX10" fmla="*/ 1200 w 3235581"/>
              <a:gd name="connsiteY10" fmla="*/ 1336675 h 1336675"/>
              <a:gd name="connsiteX11" fmla="*/ 1200 w 3235581"/>
              <a:gd name="connsiteY11" fmla="*/ 324346 h 1336675"/>
              <a:gd name="connsiteX12" fmla="*/ 0 w 3235581"/>
              <a:gd name="connsiteY12" fmla="*/ 324346 h 1336675"/>
              <a:gd name="connsiteX13" fmla="*/ 0 w 3235581"/>
              <a:gd name="connsiteY13" fmla="*/ 128151 h 1336675"/>
              <a:gd name="connsiteX14" fmla="*/ 128303 w 3235581"/>
              <a:gd name="connsiteY14" fmla="*/ 0 h 133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235581" h="1336675">
                <a:moveTo>
                  <a:pt x="128303" y="0"/>
                </a:moveTo>
                <a:lnTo>
                  <a:pt x="2091381" y="0"/>
                </a:lnTo>
                <a:lnTo>
                  <a:pt x="2920898" y="0"/>
                </a:lnTo>
                <a:lnTo>
                  <a:pt x="3107279" y="0"/>
                </a:lnTo>
                <a:cubicBezTo>
                  <a:pt x="3178138" y="0"/>
                  <a:pt x="3235581" y="57375"/>
                  <a:pt x="3235581" y="128151"/>
                </a:cubicBezTo>
                <a:lnTo>
                  <a:pt x="3235581" y="324346"/>
                </a:lnTo>
                <a:lnTo>
                  <a:pt x="3234381" y="324346"/>
                </a:lnTo>
                <a:lnTo>
                  <a:pt x="3234381" y="1336675"/>
                </a:lnTo>
                <a:lnTo>
                  <a:pt x="3049200" y="1336675"/>
                </a:lnTo>
                <a:lnTo>
                  <a:pt x="2091381" y="1336675"/>
                </a:lnTo>
                <a:lnTo>
                  <a:pt x="1200" y="1336675"/>
                </a:lnTo>
                <a:lnTo>
                  <a:pt x="1200" y="324346"/>
                </a:lnTo>
                <a:lnTo>
                  <a:pt x="0" y="324346"/>
                </a:lnTo>
                <a:lnTo>
                  <a:pt x="0" y="128151"/>
                </a:lnTo>
                <a:cubicBezTo>
                  <a:pt x="0" y="57375"/>
                  <a:pt x="57443" y="0"/>
                  <a:pt x="128303" y="0"/>
                </a:cubicBezTo>
                <a:close/>
              </a:path>
            </a:pathLst>
          </a:custGeom>
          <a:solidFill>
            <a:srgbClr val="181C2B"/>
          </a:solidFill>
          <a:ln w="6350">
            <a:noFill/>
          </a:ln>
        </p:spPr>
        <p:txBody>
          <a:bodyPr wrap="square" lIns="756000" anchor="ctr" anchorCtr="0">
            <a:no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3" name="Picture Placeholder 3">
            <a:extLst>
              <a:ext uri="{FF2B5EF4-FFF2-40B4-BE49-F238E27FC236}">
                <a16:creationId xmlns:a16="http://schemas.microsoft.com/office/drawing/2014/main" id="{3A3640D7-D192-134B-ADBE-F3BA08CAADDB}"/>
              </a:ext>
            </a:extLst>
          </p:cNvPr>
          <p:cNvSpPr>
            <a:spLocks noGrp="1"/>
          </p:cNvSpPr>
          <p:nvPr userDrawn="1">
            <p:ph type="pic" sz="quarter" idx="20"/>
          </p:nvPr>
        </p:nvSpPr>
        <p:spPr>
          <a:xfrm>
            <a:off x="4418419" y="2034381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90509BDC-88B6-DF4F-9282-C17AE1DBE80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620000" y="1520825"/>
            <a:ext cx="3239698" cy="1336675"/>
          </a:xfrm>
          <a:custGeom>
            <a:avLst/>
            <a:gdLst>
              <a:gd name="connsiteX0" fmla="*/ 128302 w 3239698"/>
              <a:gd name="connsiteY0" fmla="*/ 0 h 1336675"/>
              <a:gd name="connsiteX1" fmla="*/ 2095498 w 3239698"/>
              <a:gd name="connsiteY1" fmla="*/ 0 h 1336675"/>
              <a:gd name="connsiteX2" fmla="*/ 2920898 w 3239698"/>
              <a:gd name="connsiteY2" fmla="*/ 0 h 1336675"/>
              <a:gd name="connsiteX3" fmla="*/ 3111396 w 3239698"/>
              <a:gd name="connsiteY3" fmla="*/ 0 h 1336675"/>
              <a:gd name="connsiteX4" fmla="*/ 3239698 w 3239698"/>
              <a:gd name="connsiteY4" fmla="*/ 128151 h 1336675"/>
              <a:gd name="connsiteX5" fmla="*/ 3239698 w 3239698"/>
              <a:gd name="connsiteY5" fmla="*/ 324346 h 1336675"/>
              <a:gd name="connsiteX6" fmla="*/ 3238498 w 3239698"/>
              <a:gd name="connsiteY6" fmla="*/ 324346 h 1336675"/>
              <a:gd name="connsiteX7" fmla="*/ 3238498 w 3239698"/>
              <a:gd name="connsiteY7" fmla="*/ 1336675 h 1336675"/>
              <a:gd name="connsiteX8" fmla="*/ 3049200 w 3239698"/>
              <a:gd name="connsiteY8" fmla="*/ 1336675 h 1336675"/>
              <a:gd name="connsiteX9" fmla="*/ 2095498 w 3239698"/>
              <a:gd name="connsiteY9" fmla="*/ 1336675 h 1336675"/>
              <a:gd name="connsiteX10" fmla="*/ 1200 w 3239698"/>
              <a:gd name="connsiteY10" fmla="*/ 1336675 h 1336675"/>
              <a:gd name="connsiteX11" fmla="*/ 1200 w 3239698"/>
              <a:gd name="connsiteY11" fmla="*/ 324346 h 1336675"/>
              <a:gd name="connsiteX12" fmla="*/ 0 w 3239698"/>
              <a:gd name="connsiteY12" fmla="*/ 324346 h 1336675"/>
              <a:gd name="connsiteX13" fmla="*/ 0 w 3239698"/>
              <a:gd name="connsiteY13" fmla="*/ 128151 h 1336675"/>
              <a:gd name="connsiteX14" fmla="*/ 128302 w 3239698"/>
              <a:gd name="connsiteY14" fmla="*/ 0 h 133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239698" h="1336675">
                <a:moveTo>
                  <a:pt x="128302" y="0"/>
                </a:moveTo>
                <a:lnTo>
                  <a:pt x="2095498" y="0"/>
                </a:lnTo>
                <a:lnTo>
                  <a:pt x="2920898" y="0"/>
                </a:lnTo>
                <a:lnTo>
                  <a:pt x="3111396" y="0"/>
                </a:lnTo>
                <a:cubicBezTo>
                  <a:pt x="3182255" y="0"/>
                  <a:pt x="3239698" y="57375"/>
                  <a:pt x="3239698" y="128151"/>
                </a:cubicBezTo>
                <a:lnTo>
                  <a:pt x="3239698" y="324346"/>
                </a:lnTo>
                <a:lnTo>
                  <a:pt x="3238498" y="324346"/>
                </a:lnTo>
                <a:lnTo>
                  <a:pt x="3238498" y="1336675"/>
                </a:lnTo>
                <a:lnTo>
                  <a:pt x="3049200" y="1336675"/>
                </a:lnTo>
                <a:lnTo>
                  <a:pt x="2095498" y="1336675"/>
                </a:lnTo>
                <a:lnTo>
                  <a:pt x="1200" y="1336675"/>
                </a:lnTo>
                <a:lnTo>
                  <a:pt x="1200" y="324346"/>
                </a:lnTo>
                <a:lnTo>
                  <a:pt x="0" y="324346"/>
                </a:lnTo>
                <a:lnTo>
                  <a:pt x="0" y="128151"/>
                </a:lnTo>
                <a:cubicBezTo>
                  <a:pt x="0" y="57375"/>
                  <a:pt x="57443" y="0"/>
                  <a:pt x="128302" y="0"/>
                </a:cubicBezTo>
                <a:close/>
              </a:path>
            </a:pathLst>
          </a:custGeom>
          <a:solidFill>
            <a:srgbClr val="181C2B"/>
          </a:solidFill>
          <a:ln w="6350">
            <a:noFill/>
          </a:ln>
        </p:spPr>
        <p:txBody>
          <a:bodyPr wrap="square" lIns="756000" anchor="ctr" anchorCtr="0">
            <a:no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7" name="Picture Placeholder 3">
            <a:extLst>
              <a:ext uri="{FF2B5EF4-FFF2-40B4-BE49-F238E27FC236}">
                <a16:creationId xmlns:a16="http://schemas.microsoft.com/office/drawing/2014/main" id="{3C282EAF-9D41-094D-8090-2DB7DEE1D67C}"/>
              </a:ext>
            </a:extLst>
          </p:cNvPr>
          <p:cNvSpPr>
            <a:spLocks noGrp="1"/>
          </p:cNvSpPr>
          <p:nvPr userDrawn="1">
            <p:ph type="pic" sz="quarter" idx="23"/>
          </p:nvPr>
        </p:nvSpPr>
        <p:spPr>
          <a:xfrm>
            <a:off x="7847419" y="2034381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905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карточк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82C90944-A655-AC42-A82C-358381819275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1998" y="1520825"/>
            <a:ext cx="3241420" cy="4194175"/>
          </a:xfrm>
          <a:custGeom>
            <a:avLst/>
            <a:gdLst>
              <a:gd name="connsiteX0" fmla="*/ 128304 w 3241420"/>
              <a:gd name="connsiteY0" fmla="*/ 0 h 4194175"/>
              <a:gd name="connsiteX1" fmla="*/ 2097220 w 3241420"/>
              <a:gd name="connsiteY1" fmla="*/ 0 h 4194175"/>
              <a:gd name="connsiteX2" fmla="*/ 2920899 w 3241420"/>
              <a:gd name="connsiteY2" fmla="*/ 0 h 4194175"/>
              <a:gd name="connsiteX3" fmla="*/ 3113118 w 3241420"/>
              <a:gd name="connsiteY3" fmla="*/ 0 h 4194175"/>
              <a:gd name="connsiteX4" fmla="*/ 3241420 w 3241420"/>
              <a:gd name="connsiteY4" fmla="*/ 128151 h 4194175"/>
              <a:gd name="connsiteX5" fmla="*/ 3241420 w 3241420"/>
              <a:gd name="connsiteY5" fmla="*/ 324346 h 4194175"/>
              <a:gd name="connsiteX6" fmla="*/ 3240220 w 3241420"/>
              <a:gd name="connsiteY6" fmla="*/ 324346 h 4194175"/>
              <a:gd name="connsiteX7" fmla="*/ 3240220 w 3241420"/>
              <a:gd name="connsiteY7" fmla="*/ 1146174 h 4194175"/>
              <a:gd name="connsiteX8" fmla="*/ 3241419 w 3241420"/>
              <a:gd name="connsiteY8" fmla="*/ 1146174 h 4194175"/>
              <a:gd name="connsiteX9" fmla="*/ 3241419 w 3241420"/>
              <a:gd name="connsiteY9" fmla="*/ 2857500 h 4194175"/>
              <a:gd name="connsiteX10" fmla="*/ 3241420 w 3241420"/>
              <a:gd name="connsiteY10" fmla="*/ 2857500 h 4194175"/>
              <a:gd name="connsiteX11" fmla="*/ 3241420 w 3241420"/>
              <a:gd name="connsiteY11" fmla="*/ 3869829 h 4194175"/>
              <a:gd name="connsiteX12" fmla="*/ 3241420 w 3241420"/>
              <a:gd name="connsiteY12" fmla="*/ 4061619 h 4194175"/>
              <a:gd name="connsiteX13" fmla="*/ 3241420 w 3241420"/>
              <a:gd name="connsiteY13" fmla="*/ 4066024 h 4194175"/>
              <a:gd name="connsiteX14" fmla="*/ 3113117 w 3241420"/>
              <a:gd name="connsiteY14" fmla="*/ 4194175 h 4194175"/>
              <a:gd name="connsiteX15" fmla="*/ 1144201 w 3241420"/>
              <a:gd name="connsiteY15" fmla="*/ 4194175 h 4194175"/>
              <a:gd name="connsiteX16" fmla="*/ 320522 w 3241420"/>
              <a:gd name="connsiteY16" fmla="*/ 4194175 h 4194175"/>
              <a:gd name="connsiteX17" fmla="*/ 128303 w 3241420"/>
              <a:gd name="connsiteY17" fmla="*/ 4194175 h 4194175"/>
              <a:gd name="connsiteX18" fmla="*/ 1 w 3241420"/>
              <a:gd name="connsiteY18" fmla="*/ 4066024 h 4194175"/>
              <a:gd name="connsiteX19" fmla="*/ 1 w 3241420"/>
              <a:gd name="connsiteY19" fmla="*/ 3869829 h 4194175"/>
              <a:gd name="connsiteX20" fmla="*/ 1201 w 3241420"/>
              <a:gd name="connsiteY20" fmla="*/ 3869829 h 4194175"/>
              <a:gd name="connsiteX21" fmla="*/ 1201 w 3241420"/>
              <a:gd name="connsiteY21" fmla="*/ 3311154 h 4194175"/>
              <a:gd name="connsiteX22" fmla="*/ 0 w 3241420"/>
              <a:gd name="connsiteY22" fmla="*/ 3300562 h 4194175"/>
              <a:gd name="connsiteX23" fmla="*/ 0 w 3241420"/>
              <a:gd name="connsiteY23" fmla="*/ 2950813 h 4194175"/>
              <a:gd name="connsiteX24" fmla="*/ 1200 w 3241420"/>
              <a:gd name="connsiteY24" fmla="*/ 2950813 h 4194175"/>
              <a:gd name="connsiteX25" fmla="*/ 1200 w 3241420"/>
              <a:gd name="connsiteY25" fmla="*/ 1336675 h 4194175"/>
              <a:gd name="connsiteX26" fmla="*/ 1 w 3241420"/>
              <a:gd name="connsiteY26" fmla="*/ 1336675 h 4194175"/>
              <a:gd name="connsiteX27" fmla="*/ 1 w 3241420"/>
              <a:gd name="connsiteY27" fmla="*/ 324346 h 4194175"/>
              <a:gd name="connsiteX28" fmla="*/ 1 w 3241420"/>
              <a:gd name="connsiteY28" fmla="*/ 132556 h 4194175"/>
              <a:gd name="connsiteX29" fmla="*/ 1 w 3241420"/>
              <a:gd name="connsiteY29" fmla="*/ 128151 h 4194175"/>
              <a:gd name="connsiteX30" fmla="*/ 128304 w 3241420"/>
              <a:gd name="connsiteY30" fmla="*/ 0 h 419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241420" h="4194175">
                <a:moveTo>
                  <a:pt x="128304" y="0"/>
                </a:moveTo>
                <a:lnTo>
                  <a:pt x="2097220" y="0"/>
                </a:lnTo>
                <a:lnTo>
                  <a:pt x="2920899" y="0"/>
                </a:lnTo>
                <a:lnTo>
                  <a:pt x="3113118" y="0"/>
                </a:lnTo>
                <a:cubicBezTo>
                  <a:pt x="3183977" y="0"/>
                  <a:pt x="3241420" y="57375"/>
                  <a:pt x="3241420" y="128151"/>
                </a:cubicBezTo>
                <a:lnTo>
                  <a:pt x="3241420" y="324346"/>
                </a:lnTo>
                <a:lnTo>
                  <a:pt x="3240220" y="324346"/>
                </a:lnTo>
                <a:lnTo>
                  <a:pt x="3240220" y="1146174"/>
                </a:lnTo>
                <a:lnTo>
                  <a:pt x="3241419" y="1146174"/>
                </a:lnTo>
                <a:lnTo>
                  <a:pt x="3241419" y="2857500"/>
                </a:lnTo>
                <a:lnTo>
                  <a:pt x="3241420" y="2857500"/>
                </a:lnTo>
                <a:lnTo>
                  <a:pt x="3241420" y="3869829"/>
                </a:lnTo>
                <a:lnTo>
                  <a:pt x="3241420" y="4061619"/>
                </a:lnTo>
                <a:lnTo>
                  <a:pt x="3241420" y="4066024"/>
                </a:lnTo>
                <a:cubicBezTo>
                  <a:pt x="3241420" y="4136800"/>
                  <a:pt x="3183977" y="4194175"/>
                  <a:pt x="3113117" y="4194175"/>
                </a:cubicBezTo>
                <a:lnTo>
                  <a:pt x="1144201" y="4194175"/>
                </a:lnTo>
                <a:lnTo>
                  <a:pt x="320522" y="4194175"/>
                </a:lnTo>
                <a:lnTo>
                  <a:pt x="128303" y="4194175"/>
                </a:lnTo>
                <a:cubicBezTo>
                  <a:pt x="57444" y="4194175"/>
                  <a:pt x="1" y="4136800"/>
                  <a:pt x="1" y="4066024"/>
                </a:cubicBezTo>
                <a:lnTo>
                  <a:pt x="1" y="3869829"/>
                </a:lnTo>
                <a:lnTo>
                  <a:pt x="1201" y="3869829"/>
                </a:lnTo>
                <a:lnTo>
                  <a:pt x="1201" y="3311154"/>
                </a:lnTo>
                <a:lnTo>
                  <a:pt x="0" y="3300562"/>
                </a:lnTo>
                <a:lnTo>
                  <a:pt x="0" y="2950813"/>
                </a:lnTo>
                <a:lnTo>
                  <a:pt x="1200" y="2950813"/>
                </a:lnTo>
                <a:lnTo>
                  <a:pt x="1200" y="1336675"/>
                </a:lnTo>
                <a:lnTo>
                  <a:pt x="1" y="1336675"/>
                </a:lnTo>
                <a:lnTo>
                  <a:pt x="1" y="324346"/>
                </a:lnTo>
                <a:lnTo>
                  <a:pt x="1" y="132556"/>
                </a:lnTo>
                <a:lnTo>
                  <a:pt x="1" y="128151"/>
                </a:lnTo>
                <a:cubicBezTo>
                  <a:pt x="1" y="57375"/>
                  <a:pt x="57444" y="0"/>
                  <a:pt x="128304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85000"/>
              </a:schemeClr>
            </a:solidFill>
          </a:ln>
        </p:spPr>
        <p:txBody>
          <a:bodyPr wrap="square" lIns="216000" tIns="792000" anchor="t" anchorCtr="0">
            <a:noAutofit/>
          </a:bodyPr>
          <a:lstStyle>
            <a:lvl1pPr>
              <a:spcAft>
                <a:spcPts val="1200"/>
              </a:spcAft>
              <a:defRPr sz="1800" b="1">
                <a:solidFill>
                  <a:schemeClr val="tx2"/>
                </a:solidFill>
              </a:defRPr>
            </a:lvl1pPr>
            <a:lvl2pPr marL="172800" indent="-172800">
              <a:buFont typeface="Wingdings" pitchFamily="2" charset="2"/>
              <a:buChar char="§"/>
              <a:defRPr sz="1200"/>
            </a:lvl2pPr>
          </a:lstStyle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021D1439-9E74-8247-B80F-9D7D12785AE7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990986" y="1818889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64E6D1BD-FEAC-BA42-BDA1-F9D43F97CE13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4193918" y="1520825"/>
            <a:ext cx="3235582" cy="4194175"/>
          </a:xfrm>
          <a:custGeom>
            <a:avLst/>
            <a:gdLst>
              <a:gd name="connsiteX0" fmla="*/ 128304 w 3235582"/>
              <a:gd name="connsiteY0" fmla="*/ 0 h 4194175"/>
              <a:gd name="connsiteX1" fmla="*/ 2091382 w 3235582"/>
              <a:gd name="connsiteY1" fmla="*/ 0 h 4194175"/>
              <a:gd name="connsiteX2" fmla="*/ 2920899 w 3235582"/>
              <a:gd name="connsiteY2" fmla="*/ 0 h 4194175"/>
              <a:gd name="connsiteX3" fmla="*/ 3107280 w 3235582"/>
              <a:gd name="connsiteY3" fmla="*/ 0 h 4194175"/>
              <a:gd name="connsiteX4" fmla="*/ 3235582 w 3235582"/>
              <a:gd name="connsiteY4" fmla="*/ 128151 h 4194175"/>
              <a:gd name="connsiteX5" fmla="*/ 3235582 w 3235582"/>
              <a:gd name="connsiteY5" fmla="*/ 324346 h 4194175"/>
              <a:gd name="connsiteX6" fmla="*/ 3234382 w 3235582"/>
              <a:gd name="connsiteY6" fmla="*/ 324346 h 4194175"/>
              <a:gd name="connsiteX7" fmla="*/ 3234382 w 3235582"/>
              <a:gd name="connsiteY7" fmla="*/ 1336675 h 4194175"/>
              <a:gd name="connsiteX8" fmla="*/ 3234381 w 3235582"/>
              <a:gd name="connsiteY8" fmla="*/ 1336675 h 4194175"/>
              <a:gd name="connsiteX9" fmla="*/ 3234381 w 3235582"/>
              <a:gd name="connsiteY9" fmla="*/ 2857500 h 4194175"/>
              <a:gd name="connsiteX10" fmla="*/ 3234382 w 3235582"/>
              <a:gd name="connsiteY10" fmla="*/ 2857500 h 4194175"/>
              <a:gd name="connsiteX11" fmla="*/ 3234382 w 3235582"/>
              <a:gd name="connsiteY11" fmla="*/ 2950813 h 4194175"/>
              <a:gd name="connsiteX12" fmla="*/ 3235581 w 3235582"/>
              <a:gd name="connsiteY12" fmla="*/ 2950813 h 4194175"/>
              <a:gd name="connsiteX13" fmla="*/ 3235581 w 3235582"/>
              <a:gd name="connsiteY13" fmla="*/ 3300562 h 4194175"/>
              <a:gd name="connsiteX14" fmla="*/ 3234382 w 3235582"/>
              <a:gd name="connsiteY14" fmla="*/ 3311137 h 4194175"/>
              <a:gd name="connsiteX15" fmla="*/ 3234382 w 3235582"/>
              <a:gd name="connsiteY15" fmla="*/ 3869829 h 4194175"/>
              <a:gd name="connsiteX16" fmla="*/ 3235582 w 3235582"/>
              <a:gd name="connsiteY16" fmla="*/ 3869829 h 4194175"/>
              <a:gd name="connsiteX17" fmla="*/ 3235582 w 3235582"/>
              <a:gd name="connsiteY17" fmla="*/ 4066024 h 4194175"/>
              <a:gd name="connsiteX18" fmla="*/ 3107279 w 3235582"/>
              <a:gd name="connsiteY18" fmla="*/ 4194175 h 4194175"/>
              <a:gd name="connsiteX19" fmla="*/ 1144201 w 3235582"/>
              <a:gd name="connsiteY19" fmla="*/ 4194175 h 4194175"/>
              <a:gd name="connsiteX20" fmla="*/ 314684 w 3235582"/>
              <a:gd name="connsiteY20" fmla="*/ 4194175 h 4194175"/>
              <a:gd name="connsiteX21" fmla="*/ 128303 w 3235582"/>
              <a:gd name="connsiteY21" fmla="*/ 4194175 h 4194175"/>
              <a:gd name="connsiteX22" fmla="*/ 1 w 3235582"/>
              <a:gd name="connsiteY22" fmla="*/ 4066024 h 4194175"/>
              <a:gd name="connsiteX23" fmla="*/ 1 w 3235582"/>
              <a:gd name="connsiteY23" fmla="*/ 3869829 h 4194175"/>
              <a:gd name="connsiteX24" fmla="*/ 1201 w 3235582"/>
              <a:gd name="connsiteY24" fmla="*/ 3869829 h 4194175"/>
              <a:gd name="connsiteX25" fmla="*/ 1201 w 3235582"/>
              <a:gd name="connsiteY25" fmla="*/ 3311154 h 4194175"/>
              <a:gd name="connsiteX26" fmla="*/ 0 w 3235582"/>
              <a:gd name="connsiteY26" fmla="*/ 3300562 h 4194175"/>
              <a:gd name="connsiteX27" fmla="*/ 0 w 3235582"/>
              <a:gd name="connsiteY27" fmla="*/ 2950813 h 4194175"/>
              <a:gd name="connsiteX28" fmla="*/ 1200 w 3235582"/>
              <a:gd name="connsiteY28" fmla="*/ 2950813 h 4194175"/>
              <a:gd name="connsiteX29" fmla="*/ 1200 w 3235582"/>
              <a:gd name="connsiteY29" fmla="*/ 1146174 h 4194175"/>
              <a:gd name="connsiteX30" fmla="*/ 1201 w 3235582"/>
              <a:gd name="connsiteY30" fmla="*/ 1146174 h 4194175"/>
              <a:gd name="connsiteX31" fmla="*/ 1201 w 3235582"/>
              <a:gd name="connsiteY31" fmla="*/ 324346 h 4194175"/>
              <a:gd name="connsiteX32" fmla="*/ 1 w 3235582"/>
              <a:gd name="connsiteY32" fmla="*/ 324346 h 4194175"/>
              <a:gd name="connsiteX33" fmla="*/ 1 w 3235582"/>
              <a:gd name="connsiteY33" fmla="*/ 128151 h 4194175"/>
              <a:gd name="connsiteX34" fmla="*/ 128304 w 3235582"/>
              <a:gd name="connsiteY34" fmla="*/ 0 h 419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235582" h="4194175">
                <a:moveTo>
                  <a:pt x="128304" y="0"/>
                </a:moveTo>
                <a:lnTo>
                  <a:pt x="2091382" y="0"/>
                </a:lnTo>
                <a:lnTo>
                  <a:pt x="2920899" y="0"/>
                </a:lnTo>
                <a:lnTo>
                  <a:pt x="3107280" y="0"/>
                </a:lnTo>
                <a:cubicBezTo>
                  <a:pt x="3178139" y="0"/>
                  <a:pt x="3235582" y="57375"/>
                  <a:pt x="3235582" y="128151"/>
                </a:cubicBezTo>
                <a:lnTo>
                  <a:pt x="3235582" y="324346"/>
                </a:lnTo>
                <a:lnTo>
                  <a:pt x="3234382" y="324346"/>
                </a:lnTo>
                <a:lnTo>
                  <a:pt x="3234382" y="1336675"/>
                </a:lnTo>
                <a:lnTo>
                  <a:pt x="3234381" y="1336675"/>
                </a:lnTo>
                <a:lnTo>
                  <a:pt x="3234381" y="2857500"/>
                </a:lnTo>
                <a:lnTo>
                  <a:pt x="3234382" y="2857500"/>
                </a:lnTo>
                <a:lnTo>
                  <a:pt x="3234382" y="2950813"/>
                </a:lnTo>
                <a:lnTo>
                  <a:pt x="3235581" y="2950813"/>
                </a:lnTo>
                <a:lnTo>
                  <a:pt x="3235581" y="3300562"/>
                </a:lnTo>
                <a:lnTo>
                  <a:pt x="3234382" y="3311137"/>
                </a:lnTo>
                <a:lnTo>
                  <a:pt x="3234382" y="3869829"/>
                </a:lnTo>
                <a:lnTo>
                  <a:pt x="3235582" y="3869829"/>
                </a:lnTo>
                <a:lnTo>
                  <a:pt x="3235582" y="4066024"/>
                </a:lnTo>
                <a:cubicBezTo>
                  <a:pt x="3235582" y="4136800"/>
                  <a:pt x="3178139" y="4194175"/>
                  <a:pt x="3107279" y="4194175"/>
                </a:cubicBezTo>
                <a:lnTo>
                  <a:pt x="1144201" y="4194175"/>
                </a:lnTo>
                <a:lnTo>
                  <a:pt x="314684" y="4194175"/>
                </a:lnTo>
                <a:lnTo>
                  <a:pt x="128303" y="4194175"/>
                </a:lnTo>
                <a:cubicBezTo>
                  <a:pt x="57444" y="4194175"/>
                  <a:pt x="1" y="4136800"/>
                  <a:pt x="1" y="4066024"/>
                </a:cubicBezTo>
                <a:lnTo>
                  <a:pt x="1" y="3869829"/>
                </a:lnTo>
                <a:lnTo>
                  <a:pt x="1201" y="3869829"/>
                </a:lnTo>
                <a:lnTo>
                  <a:pt x="1201" y="3311154"/>
                </a:lnTo>
                <a:lnTo>
                  <a:pt x="0" y="3300562"/>
                </a:lnTo>
                <a:lnTo>
                  <a:pt x="0" y="2950813"/>
                </a:lnTo>
                <a:lnTo>
                  <a:pt x="1200" y="2950813"/>
                </a:lnTo>
                <a:lnTo>
                  <a:pt x="1200" y="1146174"/>
                </a:lnTo>
                <a:lnTo>
                  <a:pt x="1201" y="1146174"/>
                </a:lnTo>
                <a:lnTo>
                  <a:pt x="1201" y="324346"/>
                </a:lnTo>
                <a:lnTo>
                  <a:pt x="1" y="324346"/>
                </a:lnTo>
                <a:lnTo>
                  <a:pt x="1" y="128151"/>
                </a:lnTo>
                <a:cubicBezTo>
                  <a:pt x="1" y="57375"/>
                  <a:pt x="57444" y="0"/>
                  <a:pt x="128304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85000"/>
              </a:schemeClr>
            </a:solidFill>
          </a:ln>
        </p:spPr>
        <p:txBody>
          <a:bodyPr vert="horz" wrap="square" lIns="216000" tIns="792000" rIns="91440" bIns="45720" rtlCol="0" anchor="t" anchorCtr="0">
            <a:noAutofit/>
          </a:bodyPr>
          <a:lstStyle>
            <a:lvl1pPr>
              <a:spcAft>
                <a:spcPts val="1200"/>
              </a:spcAft>
              <a:defRPr lang="en-US" sz="1800" b="1" dirty="0">
                <a:solidFill>
                  <a:schemeClr val="tx2"/>
                </a:solidFill>
              </a:defRPr>
            </a:lvl1pPr>
            <a:lvl2pPr marL="171450" indent="-171450">
              <a:buFont typeface="Wingdings" pitchFamily="2" charset="2"/>
              <a:buChar char="§"/>
              <a:defRPr/>
            </a:lvl2pPr>
          </a:lstStyle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43" name="Picture Placeholder 3">
            <a:extLst>
              <a:ext uri="{FF2B5EF4-FFF2-40B4-BE49-F238E27FC236}">
                <a16:creationId xmlns:a16="http://schemas.microsoft.com/office/drawing/2014/main" id="{3A3640D7-D192-134B-ADBE-F3BA08CAADDB}"/>
              </a:ext>
            </a:extLst>
          </p:cNvPr>
          <p:cNvSpPr>
            <a:spLocks noGrp="1"/>
          </p:cNvSpPr>
          <p:nvPr userDrawn="1">
            <p:ph type="pic" sz="quarter" idx="20"/>
          </p:nvPr>
        </p:nvSpPr>
        <p:spPr>
          <a:xfrm>
            <a:off x="4424106" y="1818889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016811B1-A5BA-8240-AD2C-6C70E4C9CCEA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620000" y="1520825"/>
            <a:ext cx="3239698" cy="4194175"/>
          </a:xfrm>
          <a:custGeom>
            <a:avLst/>
            <a:gdLst>
              <a:gd name="connsiteX0" fmla="*/ 128302 w 3239698"/>
              <a:gd name="connsiteY0" fmla="*/ 0 h 4194175"/>
              <a:gd name="connsiteX1" fmla="*/ 2095498 w 3239698"/>
              <a:gd name="connsiteY1" fmla="*/ 0 h 4194175"/>
              <a:gd name="connsiteX2" fmla="*/ 2920898 w 3239698"/>
              <a:gd name="connsiteY2" fmla="*/ 0 h 4194175"/>
              <a:gd name="connsiteX3" fmla="*/ 3111396 w 3239698"/>
              <a:gd name="connsiteY3" fmla="*/ 0 h 4194175"/>
              <a:gd name="connsiteX4" fmla="*/ 3239698 w 3239698"/>
              <a:gd name="connsiteY4" fmla="*/ 128151 h 4194175"/>
              <a:gd name="connsiteX5" fmla="*/ 3239698 w 3239698"/>
              <a:gd name="connsiteY5" fmla="*/ 324346 h 4194175"/>
              <a:gd name="connsiteX6" fmla="*/ 3238498 w 3239698"/>
              <a:gd name="connsiteY6" fmla="*/ 324346 h 4194175"/>
              <a:gd name="connsiteX7" fmla="*/ 3238498 w 3239698"/>
              <a:gd name="connsiteY7" fmla="*/ 1146174 h 4194175"/>
              <a:gd name="connsiteX8" fmla="*/ 3238498 w 3239698"/>
              <a:gd name="connsiteY8" fmla="*/ 1336675 h 4194175"/>
              <a:gd name="connsiteX9" fmla="*/ 3238498 w 3239698"/>
              <a:gd name="connsiteY9" fmla="*/ 2857500 h 4194175"/>
              <a:gd name="connsiteX10" fmla="*/ 3238498 w 3239698"/>
              <a:gd name="connsiteY10" fmla="*/ 2950813 h 4194175"/>
              <a:gd name="connsiteX11" fmla="*/ 3239698 w 3239698"/>
              <a:gd name="connsiteY11" fmla="*/ 2950813 h 4194175"/>
              <a:gd name="connsiteX12" fmla="*/ 3239698 w 3239698"/>
              <a:gd name="connsiteY12" fmla="*/ 3300562 h 4194175"/>
              <a:gd name="connsiteX13" fmla="*/ 3238498 w 3239698"/>
              <a:gd name="connsiteY13" fmla="*/ 3311145 h 4194175"/>
              <a:gd name="connsiteX14" fmla="*/ 3238498 w 3239698"/>
              <a:gd name="connsiteY14" fmla="*/ 3869829 h 4194175"/>
              <a:gd name="connsiteX15" fmla="*/ 3239698 w 3239698"/>
              <a:gd name="connsiteY15" fmla="*/ 3869829 h 4194175"/>
              <a:gd name="connsiteX16" fmla="*/ 3239698 w 3239698"/>
              <a:gd name="connsiteY16" fmla="*/ 4066024 h 4194175"/>
              <a:gd name="connsiteX17" fmla="*/ 3111396 w 3239698"/>
              <a:gd name="connsiteY17" fmla="*/ 4194175 h 4194175"/>
              <a:gd name="connsiteX18" fmla="*/ 1144200 w 3239698"/>
              <a:gd name="connsiteY18" fmla="*/ 4194175 h 4194175"/>
              <a:gd name="connsiteX19" fmla="*/ 318800 w 3239698"/>
              <a:gd name="connsiteY19" fmla="*/ 4194175 h 4194175"/>
              <a:gd name="connsiteX20" fmla="*/ 128302 w 3239698"/>
              <a:gd name="connsiteY20" fmla="*/ 4194175 h 4194175"/>
              <a:gd name="connsiteX21" fmla="*/ 0 w 3239698"/>
              <a:gd name="connsiteY21" fmla="*/ 4066024 h 4194175"/>
              <a:gd name="connsiteX22" fmla="*/ 0 w 3239698"/>
              <a:gd name="connsiteY22" fmla="*/ 3869829 h 4194175"/>
              <a:gd name="connsiteX23" fmla="*/ 1200 w 3239698"/>
              <a:gd name="connsiteY23" fmla="*/ 3869829 h 4194175"/>
              <a:gd name="connsiteX24" fmla="*/ 1200 w 3239698"/>
              <a:gd name="connsiteY24" fmla="*/ 3311145 h 4194175"/>
              <a:gd name="connsiteX25" fmla="*/ 0 w 3239698"/>
              <a:gd name="connsiteY25" fmla="*/ 3300562 h 4194175"/>
              <a:gd name="connsiteX26" fmla="*/ 0 w 3239698"/>
              <a:gd name="connsiteY26" fmla="*/ 2950813 h 4194175"/>
              <a:gd name="connsiteX27" fmla="*/ 1200 w 3239698"/>
              <a:gd name="connsiteY27" fmla="*/ 2950813 h 4194175"/>
              <a:gd name="connsiteX28" fmla="*/ 1200 w 3239698"/>
              <a:gd name="connsiteY28" fmla="*/ 2857500 h 4194175"/>
              <a:gd name="connsiteX29" fmla="*/ 1200 w 3239698"/>
              <a:gd name="connsiteY29" fmla="*/ 1336675 h 4194175"/>
              <a:gd name="connsiteX30" fmla="*/ 1200 w 3239698"/>
              <a:gd name="connsiteY30" fmla="*/ 1146174 h 4194175"/>
              <a:gd name="connsiteX31" fmla="*/ 1200 w 3239698"/>
              <a:gd name="connsiteY31" fmla="*/ 324346 h 4194175"/>
              <a:gd name="connsiteX32" fmla="*/ 0 w 3239698"/>
              <a:gd name="connsiteY32" fmla="*/ 324346 h 4194175"/>
              <a:gd name="connsiteX33" fmla="*/ 0 w 3239698"/>
              <a:gd name="connsiteY33" fmla="*/ 128151 h 4194175"/>
              <a:gd name="connsiteX34" fmla="*/ 128302 w 3239698"/>
              <a:gd name="connsiteY34" fmla="*/ 0 h 419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239698" h="4194175">
                <a:moveTo>
                  <a:pt x="128302" y="0"/>
                </a:moveTo>
                <a:lnTo>
                  <a:pt x="2095498" y="0"/>
                </a:lnTo>
                <a:lnTo>
                  <a:pt x="2920898" y="0"/>
                </a:lnTo>
                <a:lnTo>
                  <a:pt x="3111396" y="0"/>
                </a:lnTo>
                <a:cubicBezTo>
                  <a:pt x="3182255" y="0"/>
                  <a:pt x="3239698" y="57375"/>
                  <a:pt x="3239698" y="128151"/>
                </a:cubicBezTo>
                <a:lnTo>
                  <a:pt x="3239698" y="324346"/>
                </a:lnTo>
                <a:lnTo>
                  <a:pt x="3238498" y="324346"/>
                </a:lnTo>
                <a:lnTo>
                  <a:pt x="3238498" y="1146174"/>
                </a:lnTo>
                <a:lnTo>
                  <a:pt x="3238498" y="1336675"/>
                </a:lnTo>
                <a:lnTo>
                  <a:pt x="3238498" y="2857500"/>
                </a:lnTo>
                <a:lnTo>
                  <a:pt x="3238498" y="2950813"/>
                </a:lnTo>
                <a:lnTo>
                  <a:pt x="3239698" y="2950813"/>
                </a:lnTo>
                <a:lnTo>
                  <a:pt x="3239698" y="3300562"/>
                </a:lnTo>
                <a:lnTo>
                  <a:pt x="3238498" y="3311145"/>
                </a:lnTo>
                <a:lnTo>
                  <a:pt x="3238498" y="3869829"/>
                </a:lnTo>
                <a:lnTo>
                  <a:pt x="3239698" y="3869829"/>
                </a:lnTo>
                <a:lnTo>
                  <a:pt x="3239698" y="4066024"/>
                </a:lnTo>
                <a:cubicBezTo>
                  <a:pt x="3239698" y="4136800"/>
                  <a:pt x="3182255" y="4194175"/>
                  <a:pt x="3111396" y="4194175"/>
                </a:cubicBezTo>
                <a:lnTo>
                  <a:pt x="1144200" y="4194175"/>
                </a:lnTo>
                <a:lnTo>
                  <a:pt x="318800" y="4194175"/>
                </a:lnTo>
                <a:lnTo>
                  <a:pt x="128302" y="4194175"/>
                </a:lnTo>
                <a:cubicBezTo>
                  <a:pt x="57443" y="4194175"/>
                  <a:pt x="0" y="4136800"/>
                  <a:pt x="0" y="4066024"/>
                </a:cubicBezTo>
                <a:lnTo>
                  <a:pt x="0" y="3869829"/>
                </a:lnTo>
                <a:lnTo>
                  <a:pt x="1200" y="3869829"/>
                </a:lnTo>
                <a:lnTo>
                  <a:pt x="1200" y="3311145"/>
                </a:lnTo>
                <a:lnTo>
                  <a:pt x="0" y="3300562"/>
                </a:lnTo>
                <a:lnTo>
                  <a:pt x="0" y="2950813"/>
                </a:lnTo>
                <a:lnTo>
                  <a:pt x="1200" y="2950813"/>
                </a:lnTo>
                <a:lnTo>
                  <a:pt x="1200" y="2857500"/>
                </a:lnTo>
                <a:lnTo>
                  <a:pt x="1200" y="1336675"/>
                </a:lnTo>
                <a:lnTo>
                  <a:pt x="1200" y="1146174"/>
                </a:lnTo>
                <a:lnTo>
                  <a:pt x="1200" y="324346"/>
                </a:lnTo>
                <a:lnTo>
                  <a:pt x="0" y="324346"/>
                </a:lnTo>
                <a:lnTo>
                  <a:pt x="0" y="128151"/>
                </a:lnTo>
                <a:cubicBezTo>
                  <a:pt x="0" y="57375"/>
                  <a:pt x="57443" y="0"/>
                  <a:pt x="128302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85000"/>
              </a:schemeClr>
            </a:solidFill>
          </a:ln>
        </p:spPr>
        <p:txBody>
          <a:bodyPr vert="horz" wrap="square" lIns="216000" tIns="792000" rIns="91440" bIns="45720" rtlCol="0" anchor="t" anchorCtr="0">
            <a:noAutofit/>
          </a:bodyPr>
          <a:lstStyle>
            <a:lvl1pPr>
              <a:spcAft>
                <a:spcPts val="1200"/>
              </a:spcAft>
              <a:defRPr lang="en-US" sz="1800" b="1" dirty="0">
                <a:solidFill>
                  <a:schemeClr val="tx2"/>
                </a:solidFill>
              </a:defRPr>
            </a:lvl1pPr>
            <a:lvl2pPr marL="171450" indent="-171450">
              <a:buFont typeface="Wingdings" pitchFamily="2" charset="2"/>
              <a:buChar char="§"/>
              <a:defRPr/>
            </a:lvl2pPr>
          </a:lstStyle>
          <a:p>
            <a:pPr lvl="0"/>
            <a:endParaRPr lang="en-US" dirty="0"/>
          </a:p>
          <a:p>
            <a:pPr lvl="1"/>
            <a:endParaRPr lang="ru-RU" dirty="0"/>
          </a:p>
        </p:txBody>
      </p:sp>
      <p:sp>
        <p:nvSpPr>
          <p:cNvPr id="47" name="Picture Placeholder 3">
            <a:extLst>
              <a:ext uri="{FF2B5EF4-FFF2-40B4-BE49-F238E27FC236}">
                <a16:creationId xmlns:a16="http://schemas.microsoft.com/office/drawing/2014/main" id="{3C282EAF-9D41-094D-8090-2DB7DEE1D67C}"/>
              </a:ext>
            </a:extLst>
          </p:cNvPr>
          <p:cNvSpPr>
            <a:spLocks noGrp="1"/>
          </p:cNvSpPr>
          <p:nvPr userDrawn="1">
            <p:ph type="pic" sz="quarter" idx="23"/>
          </p:nvPr>
        </p:nvSpPr>
        <p:spPr>
          <a:xfrm>
            <a:off x="7850186" y="1818889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139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карточки с изображения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B7F49C45-794F-0040-AA43-B891C75022A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62000" y="1520825"/>
            <a:ext cx="3426600" cy="1717675"/>
          </a:xfrm>
          <a:custGeom>
            <a:avLst/>
            <a:gdLst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324346 h 1717675"/>
              <a:gd name="connsiteX7" fmla="*/ 3424200 w 3426600"/>
              <a:gd name="connsiteY7" fmla="*/ 445900 h 1717675"/>
              <a:gd name="connsiteX8" fmla="*/ 3424200 w 3426600"/>
              <a:gd name="connsiteY8" fmla="*/ 1336675 h 1717675"/>
              <a:gd name="connsiteX9" fmla="*/ 3424200 w 3426600"/>
              <a:gd name="connsiteY9" fmla="*/ 1717675 h 1717675"/>
              <a:gd name="connsiteX10" fmla="*/ 3043200 w 3426600"/>
              <a:gd name="connsiteY10" fmla="*/ 1717675 h 1717675"/>
              <a:gd name="connsiteX11" fmla="*/ 381000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336675 h 1717675"/>
              <a:gd name="connsiteX14" fmla="*/ 0 w 3426600"/>
              <a:gd name="connsiteY14" fmla="*/ 469675 h 1717675"/>
              <a:gd name="connsiteX15" fmla="*/ 0 w 3426600"/>
              <a:gd name="connsiteY15" fmla="*/ 324346 h 1717675"/>
              <a:gd name="connsiteX16" fmla="*/ 0 w 3426600"/>
              <a:gd name="connsiteY16" fmla="*/ 193674 h 1717675"/>
              <a:gd name="connsiteX17" fmla="*/ 0 w 3426600"/>
              <a:gd name="connsiteY17" fmla="*/ 128151 h 1717675"/>
              <a:gd name="connsiteX18" fmla="*/ 128303 w 3426600"/>
              <a:gd name="connsiteY18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445900 h 1717675"/>
              <a:gd name="connsiteX7" fmla="*/ 3424200 w 3426600"/>
              <a:gd name="connsiteY7" fmla="*/ 1336675 h 1717675"/>
              <a:gd name="connsiteX8" fmla="*/ 3424200 w 3426600"/>
              <a:gd name="connsiteY8" fmla="*/ 1717675 h 1717675"/>
              <a:gd name="connsiteX9" fmla="*/ 3043200 w 3426600"/>
              <a:gd name="connsiteY9" fmla="*/ 1717675 h 1717675"/>
              <a:gd name="connsiteX10" fmla="*/ 381000 w 3426600"/>
              <a:gd name="connsiteY10" fmla="*/ 1717675 h 1717675"/>
              <a:gd name="connsiteX11" fmla="*/ 0 w 3426600"/>
              <a:gd name="connsiteY11" fmla="*/ 1717675 h 1717675"/>
              <a:gd name="connsiteX12" fmla="*/ 0 w 3426600"/>
              <a:gd name="connsiteY12" fmla="*/ 1336675 h 1717675"/>
              <a:gd name="connsiteX13" fmla="*/ 0 w 3426600"/>
              <a:gd name="connsiteY13" fmla="*/ 469675 h 1717675"/>
              <a:gd name="connsiteX14" fmla="*/ 0 w 3426600"/>
              <a:gd name="connsiteY14" fmla="*/ 324346 h 1717675"/>
              <a:gd name="connsiteX15" fmla="*/ 0 w 3426600"/>
              <a:gd name="connsiteY15" fmla="*/ 193674 h 1717675"/>
              <a:gd name="connsiteX16" fmla="*/ 0 w 3426600"/>
              <a:gd name="connsiteY16" fmla="*/ 128151 h 1717675"/>
              <a:gd name="connsiteX17" fmla="*/ 128303 w 3426600"/>
              <a:gd name="connsiteY17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336675 h 1717675"/>
              <a:gd name="connsiteX7" fmla="*/ 3424200 w 3426600"/>
              <a:gd name="connsiteY7" fmla="*/ 1717675 h 1717675"/>
              <a:gd name="connsiteX8" fmla="*/ 3043200 w 3426600"/>
              <a:gd name="connsiteY8" fmla="*/ 1717675 h 1717675"/>
              <a:gd name="connsiteX9" fmla="*/ 381000 w 3426600"/>
              <a:gd name="connsiteY9" fmla="*/ 1717675 h 1717675"/>
              <a:gd name="connsiteX10" fmla="*/ 0 w 3426600"/>
              <a:gd name="connsiteY10" fmla="*/ 1717675 h 1717675"/>
              <a:gd name="connsiteX11" fmla="*/ 0 w 3426600"/>
              <a:gd name="connsiteY11" fmla="*/ 1336675 h 1717675"/>
              <a:gd name="connsiteX12" fmla="*/ 0 w 3426600"/>
              <a:gd name="connsiteY12" fmla="*/ 469675 h 1717675"/>
              <a:gd name="connsiteX13" fmla="*/ 0 w 3426600"/>
              <a:gd name="connsiteY13" fmla="*/ 324346 h 1717675"/>
              <a:gd name="connsiteX14" fmla="*/ 0 w 3426600"/>
              <a:gd name="connsiteY14" fmla="*/ 193674 h 1717675"/>
              <a:gd name="connsiteX15" fmla="*/ 0 w 3426600"/>
              <a:gd name="connsiteY15" fmla="*/ 128151 h 1717675"/>
              <a:gd name="connsiteX16" fmla="*/ 128303 w 3426600"/>
              <a:gd name="connsiteY16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3043200 w 3426600"/>
              <a:gd name="connsiteY7" fmla="*/ 1717675 h 1717675"/>
              <a:gd name="connsiteX8" fmla="*/ 381000 w 3426600"/>
              <a:gd name="connsiteY8" fmla="*/ 1717675 h 1717675"/>
              <a:gd name="connsiteX9" fmla="*/ 0 w 3426600"/>
              <a:gd name="connsiteY9" fmla="*/ 1717675 h 1717675"/>
              <a:gd name="connsiteX10" fmla="*/ 0 w 3426600"/>
              <a:gd name="connsiteY10" fmla="*/ 1336675 h 1717675"/>
              <a:gd name="connsiteX11" fmla="*/ 0 w 3426600"/>
              <a:gd name="connsiteY11" fmla="*/ 469675 h 1717675"/>
              <a:gd name="connsiteX12" fmla="*/ 0 w 3426600"/>
              <a:gd name="connsiteY12" fmla="*/ 324346 h 1717675"/>
              <a:gd name="connsiteX13" fmla="*/ 0 w 3426600"/>
              <a:gd name="connsiteY13" fmla="*/ 193674 h 1717675"/>
              <a:gd name="connsiteX14" fmla="*/ 0 w 3426600"/>
              <a:gd name="connsiteY14" fmla="*/ 128151 h 1717675"/>
              <a:gd name="connsiteX15" fmla="*/ 128303 w 3426600"/>
              <a:gd name="connsiteY15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381000 w 3426600"/>
              <a:gd name="connsiteY7" fmla="*/ 1717675 h 1717675"/>
              <a:gd name="connsiteX8" fmla="*/ 0 w 3426600"/>
              <a:gd name="connsiteY8" fmla="*/ 1717675 h 1717675"/>
              <a:gd name="connsiteX9" fmla="*/ 0 w 3426600"/>
              <a:gd name="connsiteY9" fmla="*/ 1336675 h 1717675"/>
              <a:gd name="connsiteX10" fmla="*/ 0 w 3426600"/>
              <a:gd name="connsiteY10" fmla="*/ 469675 h 1717675"/>
              <a:gd name="connsiteX11" fmla="*/ 0 w 3426600"/>
              <a:gd name="connsiteY11" fmla="*/ 324346 h 1717675"/>
              <a:gd name="connsiteX12" fmla="*/ 0 w 3426600"/>
              <a:gd name="connsiteY12" fmla="*/ 193674 h 1717675"/>
              <a:gd name="connsiteX13" fmla="*/ 0 w 3426600"/>
              <a:gd name="connsiteY13" fmla="*/ 128151 h 1717675"/>
              <a:gd name="connsiteX14" fmla="*/ 128303 w 3426600"/>
              <a:gd name="connsiteY14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0 w 3426600"/>
              <a:gd name="connsiteY7" fmla="*/ 1717675 h 1717675"/>
              <a:gd name="connsiteX8" fmla="*/ 0 w 3426600"/>
              <a:gd name="connsiteY8" fmla="*/ 1336675 h 1717675"/>
              <a:gd name="connsiteX9" fmla="*/ 0 w 3426600"/>
              <a:gd name="connsiteY9" fmla="*/ 469675 h 1717675"/>
              <a:gd name="connsiteX10" fmla="*/ 0 w 3426600"/>
              <a:gd name="connsiteY10" fmla="*/ 324346 h 1717675"/>
              <a:gd name="connsiteX11" fmla="*/ 0 w 3426600"/>
              <a:gd name="connsiteY11" fmla="*/ 193674 h 1717675"/>
              <a:gd name="connsiteX12" fmla="*/ 0 w 3426600"/>
              <a:gd name="connsiteY12" fmla="*/ 128151 h 1717675"/>
              <a:gd name="connsiteX13" fmla="*/ 128303 w 3426600"/>
              <a:gd name="connsiteY13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0 w 3426600"/>
              <a:gd name="connsiteY7" fmla="*/ 1717675 h 1717675"/>
              <a:gd name="connsiteX8" fmla="*/ 0 w 3426600"/>
              <a:gd name="connsiteY8" fmla="*/ 469675 h 1717675"/>
              <a:gd name="connsiteX9" fmla="*/ 0 w 3426600"/>
              <a:gd name="connsiteY9" fmla="*/ 324346 h 1717675"/>
              <a:gd name="connsiteX10" fmla="*/ 0 w 3426600"/>
              <a:gd name="connsiteY10" fmla="*/ 193674 h 1717675"/>
              <a:gd name="connsiteX11" fmla="*/ 0 w 3426600"/>
              <a:gd name="connsiteY11" fmla="*/ 128151 h 1717675"/>
              <a:gd name="connsiteX12" fmla="*/ 128303 w 3426600"/>
              <a:gd name="connsiteY12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0 w 3426600"/>
              <a:gd name="connsiteY7" fmla="*/ 1717675 h 1717675"/>
              <a:gd name="connsiteX8" fmla="*/ 0 w 3426600"/>
              <a:gd name="connsiteY8" fmla="*/ 324346 h 1717675"/>
              <a:gd name="connsiteX9" fmla="*/ 0 w 3426600"/>
              <a:gd name="connsiteY9" fmla="*/ 193674 h 1717675"/>
              <a:gd name="connsiteX10" fmla="*/ 0 w 3426600"/>
              <a:gd name="connsiteY10" fmla="*/ 128151 h 1717675"/>
              <a:gd name="connsiteX11" fmla="*/ 128303 w 3426600"/>
              <a:gd name="connsiteY11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0 w 3426600"/>
              <a:gd name="connsiteY7" fmla="*/ 1717675 h 1717675"/>
              <a:gd name="connsiteX8" fmla="*/ 0 w 3426600"/>
              <a:gd name="connsiteY8" fmla="*/ 193674 h 1717675"/>
              <a:gd name="connsiteX9" fmla="*/ 0 w 3426600"/>
              <a:gd name="connsiteY9" fmla="*/ 128151 h 1717675"/>
              <a:gd name="connsiteX10" fmla="*/ 128303 w 3426600"/>
              <a:gd name="connsiteY10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0 w 3426600"/>
              <a:gd name="connsiteY7" fmla="*/ 1717675 h 1717675"/>
              <a:gd name="connsiteX8" fmla="*/ 0 w 3426600"/>
              <a:gd name="connsiteY8" fmla="*/ 128151 h 1717675"/>
              <a:gd name="connsiteX9" fmla="*/ 128303 w 3426600"/>
              <a:gd name="connsiteY9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4200 w 3426600"/>
              <a:gd name="connsiteY5" fmla="*/ 1717675 h 1717675"/>
              <a:gd name="connsiteX6" fmla="*/ 0 w 3426600"/>
              <a:gd name="connsiteY6" fmla="*/ 1717675 h 1717675"/>
              <a:gd name="connsiteX7" fmla="*/ 0 w 3426600"/>
              <a:gd name="connsiteY7" fmla="*/ 128151 h 1717675"/>
              <a:gd name="connsiteX8" fmla="*/ 128303 w 3426600"/>
              <a:gd name="connsiteY8" fmla="*/ 0 h 171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6600" h="1717675">
                <a:moveTo>
                  <a:pt x="128303" y="0"/>
                </a:moveTo>
                <a:lnTo>
                  <a:pt x="505703" y="0"/>
                </a:lnTo>
                <a:lnTo>
                  <a:pt x="2920898" y="0"/>
                </a:lnTo>
                <a:lnTo>
                  <a:pt x="3298298" y="0"/>
                </a:lnTo>
                <a:cubicBezTo>
                  <a:pt x="3369157" y="0"/>
                  <a:pt x="3426600" y="57375"/>
                  <a:pt x="3426600" y="128151"/>
                </a:cubicBezTo>
                <a:lnTo>
                  <a:pt x="3424200" y="1717675"/>
                </a:lnTo>
                <a:lnTo>
                  <a:pt x="0" y="1717675"/>
                </a:lnTo>
                <a:lnTo>
                  <a:pt x="0" y="128151"/>
                </a:lnTo>
                <a:cubicBezTo>
                  <a:pt x="0" y="57375"/>
                  <a:pt x="57443" y="0"/>
                  <a:pt x="128303" y="0"/>
                </a:cubicBezTo>
                <a:close/>
              </a:path>
            </a:pathLst>
          </a:custGeom>
          <a:solidFill>
            <a:srgbClr val="181C2B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6B303DF0-DF0C-AA40-86E5-79E84B20BA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76700" y="3238501"/>
            <a:ext cx="3423600" cy="2478237"/>
          </a:xfrm>
          <a:custGeom>
            <a:avLst/>
            <a:gdLst>
              <a:gd name="connsiteX0" fmla="*/ 2400 w 3426600"/>
              <a:gd name="connsiteY0" fmla="*/ 0 h 2478237"/>
              <a:gd name="connsiteX1" fmla="*/ 381000 w 3426600"/>
              <a:gd name="connsiteY1" fmla="*/ 0 h 2478237"/>
              <a:gd name="connsiteX2" fmla="*/ 3048000 w 3426600"/>
              <a:gd name="connsiteY2" fmla="*/ 0 h 2478237"/>
              <a:gd name="connsiteX3" fmla="*/ 3426600 w 3426600"/>
              <a:gd name="connsiteY3" fmla="*/ 0 h 2478237"/>
              <a:gd name="connsiteX4" fmla="*/ 3426600 w 3426600"/>
              <a:gd name="connsiteY4" fmla="*/ 2153891 h 2478237"/>
              <a:gd name="connsiteX5" fmla="*/ 3426600 w 3426600"/>
              <a:gd name="connsiteY5" fmla="*/ 2350086 h 2478237"/>
              <a:gd name="connsiteX6" fmla="*/ 3426600 w 3426600"/>
              <a:gd name="connsiteY6" fmla="*/ 2385039 h 2478237"/>
              <a:gd name="connsiteX7" fmla="*/ 3419535 w 3426600"/>
              <a:gd name="connsiteY7" fmla="*/ 2385039 h 2478237"/>
              <a:gd name="connsiteX8" fmla="*/ 3416518 w 3426600"/>
              <a:gd name="connsiteY8" fmla="*/ 2399968 h 2478237"/>
              <a:gd name="connsiteX9" fmla="*/ 3298298 w 3426600"/>
              <a:gd name="connsiteY9" fmla="*/ 2478237 h 2478237"/>
              <a:gd name="connsiteX10" fmla="*/ 2920898 w 3426600"/>
              <a:gd name="connsiteY10" fmla="*/ 2478237 h 2478237"/>
              <a:gd name="connsiteX11" fmla="*/ 505703 w 3426600"/>
              <a:gd name="connsiteY11" fmla="*/ 2478237 h 2478237"/>
              <a:gd name="connsiteX12" fmla="*/ 128303 w 3426600"/>
              <a:gd name="connsiteY12" fmla="*/ 2478237 h 2478237"/>
              <a:gd name="connsiteX13" fmla="*/ 10083 w 3426600"/>
              <a:gd name="connsiteY13" fmla="*/ 2399968 h 2478237"/>
              <a:gd name="connsiteX14" fmla="*/ 7065 w 3426600"/>
              <a:gd name="connsiteY14" fmla="*/ 2385039 h 2478237"/>
              <a:gd name="connsiteX15" fmla="*/ 2400 w 3426600"/>
              <a:gd name="connsiteY15" fmla="*/ 2385039 h 2478237"/>
              <a:gd name="connsiteX16" fmla="*/ 2400 w 3426600"/>
              <a:gd name="connsiteY16" fmla="*/ 2361960 h 2478237"/>
              <a:gd name="connsiteX17" fmla="*/ 0 w 3426600"/>
              <a:gd name="connsiteY17" fmla="*/ 2350086 h 2478237"/>
              <a:gd name="connsiteX18" fmla="*/ 0 w 3426600"/>
              <a:gd name="connsiteY18" fmla="*/ 2153891 h 2478237"/>
              <a:gd name="connsiteX19" fmla="*/ 2400 w 3426600"/>
              <a:gd name="connsiteY19" fmla="*/ 2153891 h 2478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426600" h="2478237">
                <a:moveTo>
                  <a:pt x="2400" y="0"/>
                </a:moveTo>
                <a:lnTo>
                  <a:pt x="381000" y="0"/>
                </a:lnTo>
                <a:lnTo>
                  <a:pt x="3048000" y="0"/>
                </a:lnTo>
                <a:lnTo>
                  <a:pt x="3426600" y="0"/>
                </a:lnTo>
                <a:lnTo>
                  <a:pt x="3426600" y="2153891"/>
                </a:lnTo>
                <a:lnTo>
                  <a:pt x="3426600" y="2350086"/>
                </a:lnTo>
                <a:lnTo>
                  <a:pt x="3426600" y="2385039"/>
                </a:lnTo>
                <a:lnTo>
                  <a:pt x="3419535" y="2385039"/>
                </a:lnTo>
                <a:lnTo>
                  <a:pt x="3416518" y="2399968"/>
                </a:lnTo>
                <a:cubicBezTo>
                  <a:pt x="3397040" y="2445964"/>
                  <a:pt x="3351442" y="2478237"/>
                  <a:pt x="3298298" y="2478237"/>
                </a:cubicBezTo>
                <a:lnTo>
                  <a:pt x="2920898" y="2478237"/>
                </a:lnTo>
                <a:lnTo>
                  <a:pt x="505703" y="2478237"/>
                </a:lnTo>
                <a:lnTo>
                  <a:pt x="128303" y="2478237"/>
                </a:lnTo>
                <a:cubicBezTo>
                  <a:pt x="75158" y="2478237"/>
                  <a:pt x="29560" y="2445964"/>
                  <a:pt x="10083" y="2399968"/>
                </a:cubicBezTo>
                <a:lnTo>
                  <a:pt x="7065" y="2385039"/>
                </a:lnTo>
                <a:lnTo>
                  <a:pt x="2400" y="2385039"/>
                </a:lnTo>
                <a:lnTo>
                  <a:pt x="2400" y="2361960"/>
                </a:lnTo>
                <a:lnTo>
                  <a:pt x="0" y="2350086"/>
                </a:lnTo>
                <a:lnTo>
                  <a:pt x="0" y="2153891"/>
                </a:lnTo>
                <a:lnTo>
                  <a:pt x="2400" y="2153891"/>
                </a:lnTo>
                <a:close/>
              </a:path>
            </a:pathLst>
          </a:custGeom>
          <a:ln w="6350">
            <a:solidFill>
              <a:schemeClr val="bg1">
                <a:lumMod val="85000"/>
              </a:schemeClr>
            </a:solidFill>
          </a:ln>
        </p:spPr>
        <p:txBody>
          <a:bodyPr vert="horz" wrap="square" lIns="144000" tIns="144000" rIns="91440" bIns="45720" rtlCol="0">
            <a:noAutofit/>
          </a:bodyPr>
          <a:lstStyle>
            <a:lvl1pPr>
              <a:spcAft>
                <a:spcPts val="1200"/>
              </a:spcAft>
              <a:defRPr lang="en-US" sz="1800" b="1" dirty="0" smtClean="0"/>
            </a:lvl1pPr>
            <a:lvl2pPr marL="171450" indent="-171450">
              <a:buFont typeface="Wingdings" pitchFamily="2" charset="2"/>
              <a:buChar char="§"/>
              <a:defRPr/>
            </a:lvl2pPr>
          </a:lstStyle>
          <a:p>
            <a:pPr lvl="0">
              <a:buFont typeface="Wingdings" pitchFamily="2" charset="2"/>
            </a:pPr>
            <a:endParaRPr lang="en-US" dirty="0"/>
          </a:p>
          <a:p>
            <a:pPr lvl="1">
              <a:buFont typeface="Wingdings" pitchFamily="2" charset="2"/>
            </a:pPr>
            <a:endParaRPr lang="en-US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62F41B94-FAE9-0A43-95AB-79699E3FDC4E}"/>
              </a:ext>
            </a:extLst>
          </p:cNvPr>
          <p:cNvSpPr>
            <a:spLocks noGrp="1"/>
          </p:cNvSpPr>
          <p:nvPr userDrawn="1">
            <p:ph type="pic" sz="quarter" idx="22"/>
          </p:nvPr>
        </p:nvSpPr>
        <p:spPr>
          <a:xfrm>
            <a:off x="4381500" y="1520826"/>
            <a:ext cx="3426600" cy="1720850"/>
          </a:xfrm>
          <a:custGeom>
            <a:avLst/>
            <a:gdLst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800 w 3426600"/>
              <a:gd name="connsiteY6" fmla="*/ 324346 h 1717675"/>
              <a:gd name="connsiteX7" fmla="*/ 3421800 w 3426600"/>
              <a:gd name="connsiteY7" fmla="*/ 445900 h 1717675"/>
              <a:gd name="connsiteX8" fmla="*/ 3421800 w 3426600"/>
              <a:gd name="connsiteY8" fmla="*/ 1336675 h 1717675"/>
              <a:gd name="connsiteX9" fmla="*/ 3421800 w 3426600"/>
              <a:gd name="connsiteY9" fmla="*/ 1717675 h 1717675"/>
              <a:gd name="connsiteX10" fmla="*/ 3043200 w 3426600"/>
              <a:gd name="connsiteY10" fmla="*/ 1717675 h 1717675"/>
              <a:gd name="connsiteX11" fmla="*/ 378600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336675 h 1717675"/>
              <a:gd name="connsiteX14" fmla="*/ 0 w 3426600"/>
              <a:gd name="connsiteY14" fmla="*/ 469675 h 1717675"/>
              <a:gd name="connsiteX15" fmla="*/ 0 w 3426600"/>
              <a:gd name="connsiteY15" fmla="*/ 324346 h 1717675"/>
              <a:gd name="connsiteX16" fmla="*/ 0 w 3426600"/>
              <a:gd name="connsiteY16" fmla="*/ 193674 h 1717675"/>
              <a:gd name="connsiteX17" fmla="*/ 0 w 3426600"/>
              <a:gd name="connsiteY17" fmla="*/ 128151 h 1717675"/>
              <a:gd name="connsiteX18" fmla="*/ 128303 w 3426600"/>
              <a:gd name="connsiteY18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800 w 3426600"/>
              <a:gd name="connsiteY6" fmla="*/ 324346 h 1717675"/>
              <a:gd name="connsiteX7" fmla="*/ 3421800 w 3426600"/>
              <a:gd name="connsiteY7" fmla="*/ 1336675 h 1717675"/>
              <a:gd name="connsiteX8" fmla="*/ 3421800 w 3426600"/>
              <a:gd name="connsiteY8" fmla="*/ 1717675 h 1717675"/>
              <a:gd name="connsiteX9" fmla="*/ 3043200 w 3426600"/>
              <a:gd name="connsiteY9" fmla="*/ 1717675 h 1717675"/>
              <a:gd name="connsiteX10" fmla="*/ 378600 w 3426600"/>
              <a:gd name="connsiteY10" fmla="*/ 1717675 h 1717675"/>
              <a:gd name="connsiteX11" fmla="*/ 0 w 3426600"/>
              <a:gd name="connsiteY11" fmla="*/ 1717675 h 1717675"/>
              <a:gd name="connsiteX12" fmla="*/ 0 w 3426600"/>
              <a:gd name="connsiteY12" fmla="*/ 1336675 h 1717675"/>
              <a:gd name="connsiteX13" fmla="*/ 0 w 3426600"/>
              <a:gd name="connsiteY13" fmla="*/ 469675 h 1717675"/>
              <a:gd name="connsiteX14" fmla="*/ 0 w 3426600"/>
              <a:gd name="connsiteY14" fmla="*/ 324346 h 1717675"/>
              <a:gd name="connsiteX15" fmla="*/ 0 w 3426600"/>
              <a:gd name="connsiteY15" fmla="*/ 193674 h 1717675"/>
              <a:gd name="connsiteX16" fmla="*/ 0 w 3426600"/>
              <a:gd name="connsiteY16" fmla="*/ 128151 h 1717675"/>
              <a:gd name="connsiteX17" fmla="*/ 128303 w 3426600"/>
              <a:gd name="connsiteY17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800 w 3426600"/>
              <a:gd name="connsiteY6" fmla="*/ 1336675 h 1717675"/>
              <a:gd name="connsiteX7" fmla="*/ 3421800 w 3426600"/>
              <a:gd name="connsiteY7" fmla="*/ 1717675 h 1717675"/>
              <a:gd name="connsiteX8" fmla="*/ 3043200 w 3426600"/>
              <a:gd name="connsiteY8" fmla="*/ 1717675 h 1717675"/>
              <a:gd name="connsiteX9" fmla="*/ 378600 w 3426600"/>
              <a:gd name="connsiteY9" fmla="*/ 1717675 h 1717675"/>
              <a:gd name="connsiteX10" fmla="*/ 0 w 3426600"/>
              <a:gd name="connsiteY10" fmla="*/ 1717675 h 1717675"/>
              <a:gd name="connsiteX11" fmla="*/ 0 w 3426600"/>
              <a:gd name="connsiteY11" fmla="*/ 1336675 h 1717675"/>
              <a:gd name="connsiteX12" fmla="*/ 0 w 3426600"/>
              <a:gd name="connsiteY12" fmla="*/ 469675 h 1717675"/>
              <a:gd name="connsiteX13" fmla="*/ 0 w 3426600"/>
              <a:gd name="connsiteY13" fmla="*/ 324346 h 1717675"/>
              <a:gd name="connsiteX14" fmla="*/ 0 w 3426600"/>
              <a:gd name="connsiteY14" fmla="*/ 193674 h 1717675"/>
              <a:gd name="connsiteX15" fmla="*/ 0 w 3426600"/>
              <a:gd name="connsiteY15" fmla="*/ 128151 h 1717675"/>
              <a:gd name="connsiteX16" fmla="*/ 128303 w 3426600"/>
              <a:gd name="connsiteY16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1800 w 3426600"/>
              <a:gd name="connsiteY5" fmla="*/ 1336675 h 1717675"/>
              <a:gd name="connsiteX6" fmla="*/ 3421800 w 3426600"/>
              <a:gd name="connsiteY6" fmla="*/ 1717675 h 1717675"/>
              <a:gd name="connsiteX7" fmla="*/ 3043200 w 3426600"/>
              <a:gd name="connsiteY7" fmla="*/ 1717675 h 1717675"/>
              <a:gd name="connsiteX8" fmla="*/ 378600 w 3426600"/>
              <a:gd name="connsiteY8" fmla="*/ 1717675 h 1717675"/>
              <a:gd name="connsiteX9" fmla="*/ 0 w 3426600"/>
              <a:gd name="connsiteY9" fmla="*/ 1717675 h 1717675"/>
              <a:gd name="connsiteX10" fmla="*/ 0 w 3426600"/>
              <a:gd name="connsiteY10" fmla="*/ 1336675 h 1717675"/>
              <a:gd name="connsiteX11" fmla="*/ 0 w 3426600"/>
              <a:gd name="connsiteY11" fmla="*/ 469675 h 1717675"/>
              <a:gd name="connsiteX12" fmla="*/ 0 w 3426600"/>
              <a:gd name="connsiteY12" fmla="*/ 324346 h 1717675"/>
              <a:gd name="connsiteX13" fmla="*/ 0 w 3426600"/>
              <a:gd name="connsiteY13" fmla="*/ 193674 h 1717675"/>
              <a:gd name="connsiteX14" fmla="*/ 0 w 3426600"/>
              <a:gd name="connsiteY14" fmla="*/ 128151 h 1717675"/>
              <a:gd name="connsiteX15" fmla="*/ 128303 w 3426600"/>
              <a:gd name="connsiteY15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1800 w 3426600"/>
              <a:gd name="connsiteY5" fmla="*/ 1717675 h 1717675"/>
              <a:gd name="connsiteX6" fmla="*/ 3043200 w 3426600"/>
              <a:gd name="connsiteY6" fmla="*/ 1717675 h 1717675"/>
              <a:gd name="connsiteX7" fmla="*/ 378600 w 3426600"/>
              <a:gd name="connsiteY7" fmla="*/ 1717675 h 1717675"/>
              <a:gd name="connsiteX8" fmla="*/ 0 w 3426600"/>
              <a:gd name="connsiteY8" fmla="*/ 1717675 h 1717675"/>
              <a:gd name="connsiteX9" fmla="*/ 0 w 3426600"/>
              <a:gd name="connsiteY9" fmla="*/ 1336675 h 1717675"/>
              <a:gd name="connsiteX10" fmla="*/ 0 w 3426600"/>
              <a:gd name="connsiteY10" fmla="*/ 469675 h 1717675"/>
              <a:gd name="connsiteX11" fmla="*/ 0 w 3426600"/>
              <a:gd name="connsiteY11" fmla="*/ 324346 h 1717675"/>
              <a:gd name="connsiteX12" fmla="*/ 0 w 3426600"/>
              <a:gd name="connsiteY12" fmla="*/ 193674 h 1717675"/>
              <a:gd name="connsiteX13" fmla="*/ 0 w 3426600"/>
              <a:gd name="connsiteY13" fmla="*/ 128151 h 1717675"/>
              <a:gd name="connsiteX14" fmla="*/ 128303 w 3426600"/>
              <a:gd name="connsiteY14" fmla="*/ 0 h 1717675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3043200 w 3426600"/>
              <a:gd name="connsiteY6" fmla="*/ 1717675 h 1720850"/>
              <a:gd name="connsiteX7" fmla="*/ 378600 w 3426600"/>
              <a:gd name="connsiteY7" fmla="*/ 1717675 h 1720850"/>
              <a:gd name="connsiteX8" fmla="*/ 0 w 3426600"/>
              <a:gd name="connsiteY8" fmla="*/ 1717675 h 1720850"/>
              <a:gd name="connsiteX9" fmla="*/ 0 w 3426600"/>
              <a:gd name="connsiteY9" fmla="*/ 1336675 h 1720850"/>
              <a:gd name="connsiteX10" fmla="*/ 0 w 3426600"/>
              <a:gd name="connsiteY10" fmla="*/ 469675 h 1720850"/>
              <a:gd name="connsiteX11" fmla="*/ 0 w 3426600"/>
              <a:gd name="connsiteY11" fmla="*/ 324346 h 1720850"/>
              <a:gd name="connsiteX12" fmla="*/ 0 w 3426600"/>
              <a:gd name="connsiteY12" fmla="*/ 193674 h 1720850"/>
              <a:gd name="connsiteX13" fmla="*/ 0 w 3426600"/>
              <a:gd name="connsiteY13" fmla="*/ 128151 h 1720850"/>
              <a:gd name="connsiteX14" fmla="*/ 128303 w 3426600"/>
              <a:gd name="connsiteY14" fmla="*/ 0 h 1720850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378600 w 3426600"/>
              <a:gd name="connsiteY6" fmla="*/ 1717675 h 1720850"/>
              <a:gd name="connsiteX7" fmla="*/ 0 w 3426600"/>
              <a:gd name="connsiteY7" fmla="*/ 1717675 h 1720850"/>
              <a:gd name="connsiteX8" fmla="*/ 0 w 3426600"/>
              <a:gd name="connsiteY8" fmla="*/ 1336675 h 1720850"/>
              <a:gd name="connsiteX9" fmla="*/ 0 w 3426600"/>
              <a:gd name="connsiteY9" fmla="*/ 469675 h 1720850"/>
              <a:gd name="connsiteX10" fmla="*/ 0 w 3426600"/>
              <a:gd name="connsiteY10" fmla="*/ 324346 h 1720850"/>
              <a:gd name="connsiteX11" fmla="*/ 0 w 3426600"/>
              <a:gd name="connsiteY11" fmla="*/ 193674 h 1720850"/>
              <a:gd name="connsiteX12" fmla="*/ 0 w 3426600"/>
              <a:gd name="connsiteY12" fmla="*/ 128151 h 1720850"/>
              <a:gd name="connsiteX13" fmla="*/ 128303 w 3426600"/>
              <a:gd name="connsiteY13" fmla="*/ 0 h 1720850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0 w 3426600"/>
              <a:gd name="connsiteY6" fmla="*/ 1717675 h 1720850"/>
              <a:gd name="connsiteX7" fmla="*/ 0 w 3426600"/>
              <a:gd name="connsiteY7" fmla="*/ 1336675 h 1720850"/>
              <a:gd name="connsiteX8" fmla="*/ 0 w 3426600"/>
              <a:gd name="connsiteY8" fmla="*/ 469675 h 1720850"/>
              <a:gd name="connsiteX9" fmla="*/ 0 w 3426600"/>
              <a:gd name="connsiteY9" fmla="*/ 324346 h 1720850"/>
              <a:gd name="connsiteX10" fmla="*/ 0 w 3426600"/>
              <a:gd name="connsiteY10" fmla="*/ 193674 h 1720850"/>
              <a:gd name="connsiteX11" fmla="*/ 0 w 3426600"/>
              <a:gd name="connsiteY11" fmla="*/ 128151 h 1720850"/>
              <a:gd name="connsiteX12" fmla="*/ 128303 w 3426600"/>
              <a:gd name="connsiteY12" fmla="*/ 0 h 1720850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0 w 3426600"/>
              <a:gd name="connsiteY6" fmla="*/ 1717675 h 1720850"/>
              <a:gd name="connsiteX7" fmla="*/ 0 w 3426600"/>
              <a:gd name="connsiteY7" fmla="*/ 469675 h 1720850"/>
              <a:gd name="connsiteX8" fmla="*/ 0 w 3426600"/>
              <a:gd name="connsiteY8" fmla="*/ 324346 h 1720850"/>
              <a:gd name="connsiteX9" fmla="*/ 0 w 3426600"/>
              <a:gd name="connsiteY9" fmla="*/ 193674 h 1720850"/>
              <a:gd name="connsiteX10" fmla="*/ 0 w 3426600"/>
              <a:gd name="connsiteY10" fmla="*/ 128151 h 1720850"/>
              <a:gd name="connsiteX11" fmla="*/ 128303 w 3426600"/>
              <a:gd name="connsiteY11" fmla="*/ 0 h 1720850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0 w 3426600"/>
              <a:gd name="connsiteY6" fmla="*/ 1717675 h 1720850"/>
              <a:gd name="connsiteX7" fmla="*/ 0 w 3426600"/>
              <a:gd name="connsiteY7" fmla="*/ 324346 h 1720850"/>
              <a:gd name="connsiteX8" fmla="*/ 0 w 3426600"/>
              <a:gd name="connsiteY8" fmla="*/ 193674 h 1720850"/>
              <a:gd name="connsiteX9" fmla="*/ 0 w 3426600"/>
              <a:gd name="connsiteY9" fmla="*/ 128151 h 1720850"/>
              <a:gd name="connsiteX10" fmla="*/ 128303 w 3426600"/>
              <a:gd name="connsiteY10" fmla="*/ 0 h 1720850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0 w 3426600"/>
              <a:gd name="connsiteY6" fmla="*/ 1717675 h 1720850"/>
              <a:gd name="connsiteX7" fmla="*/ 0 w 3426600"/>
              <a:gd name="connsiteY7" fmla="*/ 193674 h 1720850"/>
              <a:gd name="connsiteX8" fmla="*/ 0 w 3426600"/>
              <a:gd name="connsiteY8" fmla="*/ 128151 h 1720850"/>
              <a:gd name="connsiteX9" fmla="*/ 128303 w 3426600"/>
              <a:gd name="connsiteY9" fmla="*/ 0 h 1720850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0 w 3426600"/>
              <a:gd name="connsiteY6" fmla="*/ 1717675 h 1720850"/>
              <a:gd name="connsiteX7" fmla="*/ 0 w 3426600"/>
              <a:gd name="connsiteY7" fmla="*/ 128151 h 1720850"/>
              <a:gd name="connsiteX8" fmla="*/ 128303 w 3426600"/>
              <a:gd name="connsiteY8" fmla="*/ 0 h 172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6600" h="1720850">
                <a:moveTo>
                  <a:pt x="128303" y="0"/>
                </a:moveTo>
                <a:lnTo>
                  <a:pt x="505703" y="0"/>
                </a:lnTo>
                <a:lnTo>
                  <a:pt x="2920898" y="0"/>
                </a:lnTo>
                <a:lnTo>
                  <a:pt x="3298298" y="0"/>
                </a:lnTo>
                <a:cubicBezTo>
                  <a:pt x="3369157" y="0"/>
                  <a:pt x="3426600" y="57375"/>
                  <a:pt x="3426600" y="128151"/>
                </a:cubicBezTo>
                <a:lnTo>
                  <a:pt x="3421800" y="1720850"/>
                </a:lnTo>
                <a:lnTo>
                  <a:pt x="0" y="1717675"/>
                </a:lnTo>
                <a:lnTo>
                  <a:pt x="0" y="128151"/>
                </a:lnTo>
                <a:cubicBezTo>
                  <a:pt x="0" y="57375"/>
                  <a:pt x="57443" y="0"/>
                  <a:pt x="128303" y="0"/>
                </a:cubicBezTo>
                <a:close/>
              </a:path>
            </a:pathLst>
          </a:custGeom>
          <a:solidFill>
            <a:srgbClr val="181C2B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8325A1C5-FF58-4345-91B3-ABC593262141}"/>
              </a:ext>
            </a:extLst>
          </p:cNvPr>
          <p:cNvSpPr>
            <a:spLocks noGrp="1"/>
          </p:cNvSpPr>
          <p:nvPr userDrawn="1">
            <p:ph type="pic" sz="quarter" idx="23"/>
          </p:nvPr>
        </p:nvSpPr>
        <p:spPr>
          <a:xfrm>
            <a:off x="8008202" y="1520825"/>
            <a:ext cx="3426600" cy="1717675"/>
          </a:xfrm>
          <a:custGeom>
            <a:avLst/>
            <a:gdLst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3043200 w 3426600"/>
              <a:gd name="connsiteY10" fmla="*/ 1717675 h 1717675"/>
              <a:gd name="connsiteX11" fmla="*/ 378598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336675 h 1717675"/>
              <a:gd name="connsiteX14" fmla="*/ 0 w 3426600"/>
              <a:gd name="connsiteY14" fmla="*/ 469675 h 1717675"/>
              <a:gd name="connsiteX15" fmla="*/ 0 w 3426600"/>
              <a:gd name="connsiteY15" fmla="*/ 324346 h 1717675"/>
              <a:gd name="connsiteX16" fmla="*/ 0 w 3426600"/>
              <a:gd name="connsiteY16" fmla="*/ 193674 h 1717675"/>
              <a:gd name="connsiteX17" fmla="*/ 0 w 3426600"/>
              <a:gd name="connsiteY17" fmla="*/ 128151 h 1717675"/>
              <a:gd name="connsiteX18" fmla="*/ 128303 w 3426600"/>
              <a:gd name="connsiteY18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3043200 w 3426600"/>
              <a:gd name="connsiteY10" fmla="*/ 1717675 h 1717675"/>
              <a:gd name="connsiteX11" fmla="*/ 378598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336675 h 1717675"/>
              <a:gd name="connsiteX14" fmla="*/ 0 w 3426600"/>
              <a:gd name="connsiteY14" fmla="*/ 469675 h 1717675"/>
              <a:gd name="connsiteX15" fmla="*/ 0 w 3426600"/>
              <a:gd name="connsiteY15" fmla="*/ 193674 h 1717675"/>
              <a:gd name="connsiteX16" fmla="*/ 0 w 3426600"/>
              <a:gd name="connsiteY16" fmla="*/ 128151 h 1717675"/>
              <a:gd name="connsiteX17" fmla="*/ 128303 w 3426600"/>
              <a:gd name="connsiteY17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3043200 w 3426600"/>
              <a:gd name="connsiteY10" fmla="*/ 1717675 h 1717675"/>
              <a:gd name="connsiteX11" fmla="*/ 378598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336675 h 1717675"/>
              <a:gd name="connsiteX14" fmla="*/ 0 w 3426600"/>
              <a:gd name="connsiteY14" fmla="*/ 469675 h 1717675"/>
              <a:gd name="connsiteX15" fmla="*/ 0 w 3426600"/>
              <a:gd name="connsiteY15" fmla="*/ 128151 h 1717675"/>
              <a:gd name="connsiteX16" fmla="*/ 128303 w 3426600"/>
              <a:gd name="connsiteY16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3043200 w 3426600"/>
              <a:gd name="connsiteY10" fmla="*/ 1717675 h 1717675"/>
              <a:gd name="connsiteX11" fmla="*/ 378598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336675 h 1717675"/>
              <a:gd name="connsiteX14" fmla="*/ 0 w 3426600"/>
              <a:gd name="connsiteY14" fmla="*/ 128151 h 1717675"/>
              <a:gd name="connsiteX15" fmla="*/ 128303 w 3426600"/>
              <a:gd name="connsiteY15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3043200 w 3426600"/>
              <a:gd name="connsiteY10" fmla="*/ 1717675 h 1717675"/>
              <a:gd name="connsiteX11" fmla="*/ 378598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28151 h 1717675"/>
              <a:gd name="connsiteX14" fmla="*/ 128303 w 3426600"/>
              <a:gd name="connsiteY14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3043200 w 3426600"/>
              <a:gd name="connsiteY10" fmla="*/ 1717675 h 1717675"/>
              <a:gd name="connsiteX11" fmla="*/ 0 w 3426600"/>
              <a:gd name="connsiteY11" fmla="*/ 1717675 h 1717675"/>
              <a:gd name="connsiteX12" fmla="*/ 0 w 3426600"/>
              <a:gd name="connsiteY12" fmla="*/ 128151 h 1717675"/>
              <a:gd name="connsiteX13" fmla="*/ 128303 w 3426600"/>
              <a:gd name="connsiteY13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0 w 3426600"/>
              <a:gd name="connsiteY10" fmla="*/ 1717675 h 1717675"/>
              <a:gd name="connsiteX11" fmla="*/ 0 w 3426600"/>
              <a:gd name="connsiteY11" fmla="*/ 128151 h 1717675"/>
              <a:gd name="connsiteX12" fmla="*/ 128303 w 3426600"/>
              <a:gd name="connsiteY12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717675 h 1717675"/>
              <a:gd name="connsiteX9" fmla="*/ 0 w 3426600"/>
              <a:gd name="connsiteY9" fmla="*/ 1717675 h 1717675"/>
              <a:gd name="connsiteX10" fmla="*/ 0 w 3426600"/>
              <a:gd name="connsiteY10" fmla="*/ 128151 h 1717675"/>
              <a:gd name="connsiteX11" fmla="*/ 128303 w 3426600"/>
              <a:gd name="connsiteY11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1717675 h 1717675"/>
              <a:gd name="connsiteX8" fmla="*/ 0 w 3426600"/>
              <a:gd name="connsiteY8" fmla="*/ 1717675 h 1717675"/>
              <a:gd name="connsiteX9" fmla="*/ 0 w 3426600"/>
              <a:gd name="connsiteY9" fmla="*/ 128151 h 1717675"/>
              <a:gd name="connsiteX10" fmla="*/ 128303 w 3426600"/>
              <a:gd name="connsiteY10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1717675 h 1717675"/>
              <a:gd name="connsiteX7" fmla="*/ 0 w 3426600"/>
              <a:gd name="connsiteY7" fmla="*/ 1717675 h 1717675"/>
              <a:gd name="connsiteX8" fmla="*/ 0 w 3426600"/>
              <a:gd name="connsiteY8" fmla="*/ 128151 h 1717675"/>
              <a:gd name="connsiteX9" fmla="*/ 128303 w 3426600"/>
              <a:gd name="connsiteY9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1798 w 3426600"/>
              <a:gd name="connsiteY5" fmla="*/ 1717675 h 1717675"/>
              <a:gd name="connsiteX6" fmla="*/ 0 w 3426600"/>
              <a:gd name="connsiteY6" fmla="*/ 1717675 h 1717675"/>
              <a:gd name="connsiteX7" fmla="*/ 0 w 3426600"/>
              <a:gd name="connsiteY7" fmla="*/ 128151 h 1717675"/>
              <a:gd name="connsiteX8" fmla="*/ 128303 w 3426600"/>
              <a:gd name="connsiteY8" fmla="*/ 0 h 171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6600" h="1717675">
                <a:moveTo>
                  <a:pt x="128303" y="0"/>
                </a:moveTo>
                <a:lnTo>
                  <a:pt x="505702" y="0"/>
                </a:lnTo>
                <a:lnTo>
                  <a:pt x="2920898" y="0"/>
                </a:lnTo>
                <a:lnTo>
                  <a:pt x="3298298" y="0"/>
                </a:lnTo>
                <a:cubicBezTo>
                  <a:pt x="3369157" y="0"/>
                  <a:pt x="3426600" y="57375"/>
                  <a:pt x="3426600" y="128151"/>
                </a:cubicBezTo>
                <a:cubicBezTo>
                  <a:pt x="3424999" y="657992"/>
                  <a:pt x="3423399" y="1187834"/>
                  <a:pt x="3421798" y="1717675"/>
                </a:cubicBezTo>
                <a:lnTo>
                  <a:pt x="0" y="1717675"/>
                </a:lnTo>
                <a:lnTo>
                  <a:pt x="0" y="128151"/>
                </a:lnTo>
                <a:cubicBezTo>
                  <a:pt x="0" y="57375"/>
                  <a:pt x="57443" y="0"/>
                  <a:pt x="128303" y="0"/>
                </a:cubicBezTo>
                <a:close/>
              </a:path>
            </a:pathLst>
          </a:custGeom>
          <a:solidFill>
            <a:srgbClr val="181C2B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E39DC50-FD95-284B-B7AD-2E8D2852CF78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62000" y="3238500"/>
            <a:ext cx="3423600" cy="2476800"/>
          </a:xfrm>
          <a:custGeom>
            <a:avLst/>
            <a:gdLst>
              <a:gd name="connsiteX0" fmla="*/ 0 w 3426600"/>
              <a:gd name="connsiteY0" fmla="*/ 0 h 2478238"/>
              <a:gd name="connsiteX1" fmla="*/ 381000 w 3426600"/>
              <a:gd name="connsiteY1" fmla="*/ 0 h 2478238"/>
              <a:gd name="connsiteX2" fmla="*/ 3045600 w 3426600"/>
              <a:gd name="connsiteY2" fmla="*/ 0 h 2478238"/>
              <a:gd name="connsiteX3" fmla="*/ 3426600 w 3426600"/>
              <a:gd name="connsiteY3" fmla="*/ 0 h 2478238"/>
              <a:gd name="connsiteX4" fmla="*/ 3426600 w 3426600"/>
              <a:gd name="connsiteY4" fmla="*/ 2153892 h 2478238"/>
              <a:gd name="connsiteX5" fmla="*/ 3426600 w 3426600"/>
              <a:gd name="connsiteY5" fmla="*/ 2286150 h 2478238"/>
              <a:gd name="connsiteX6" fmla="*/ 3426600 w 3426600"/>
              <a:gd name="connsiteY6" fmla="*/ 2350087 h 2478238"/>
              <a:gd name="connsiteX7" fmla="*/ 3298298 w 3426600"/>
              <a:gd name="connsiteY7" fmla="*/ 2478238 h 2478238"/>
              <a:gd name="connsiteX8" fmla="*/ 2920898 w 3426600"/>
              <a:gd name="connsiteY8" fmla="*/ 2478238 h 2478238"/>
              <a:gd name="connsiteX9" fmla="*/ 505703 w 3426600"/>
              <a:gd name="connsiteY9" fmla="*/ 2478238 h 2478238"/>
              <a:gd name="connsiteX10" fmla="*/ 128303 w 3426600"/>
              <a:gd name="connsiteY10" fmla="*/ 2478238 h 2478238"/>
              <a:gd name="connsiteX11" fmla="*/ 0 w 3426600"/>
              <a:gd name="connsiteY11" fmla="*/ 2350087 h 2478238"/>
              <a:gd name="connsiteX12" fmla="*/ 0 w 3426600"/>
              <a:gd name="connsiteY12" fmla="*/ 2286150 h 2478238"/>
              <a:gd name="connsiteX13" fmla="*/ 0 w 3426600"/>
              <a:gd name="connsiteY13" fmla="*/ 2153892 h 2478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26600" h="2478238">
                <a:moveTo>
                  <a:pt x="0" y="0"/>
                </a:moveTo>
                <a:lnTo>
                  <a:pt x="381000" y="0"/>
                </a:lnTo>
                <a:lnTo>
                  <a:pt x="3045600" y="0"/>
                </a:lnTo>
                <a:lnTo>
                  <a:pt x="3426600" y="0"/>
                </a:lnTo>
                <a:lnTo>
                  <a:pt x="3426600" y="2153892"/>
                </a:lnTo>
                <a:lnTo>
                  <a:pt x="3426600" y="2286150"/>
                </a:lnTo>
                <a:lnTo>
                  <a:pt x="3426600" y="2350087"/>
                </a:lnTo>
                <a:cubicBezTo>
                  <a:pt x="3426600" y="2420863"/>
                  <a:pt x="3369157" y="2478238"/>
                  <a:pt x="3298298" y="2478238"/>
                </a:cubicBezTo>
                <a:lnTo>
                  <a:pt x="2920898" y="2478238"/>
                </a:lnTo>
                <a:lnTo>
                  <a:pt x="505703" y="2478238"/>
                </a:lnTo>
                <a:lnTo>
                  <a:pt x="128303" y="2478238"/>
                </a:lnTo>
                <a:cubicBezTo>
                  <a:pt x="57443" y="2478238"/>
                  <a:pt x="0" y="2420863"/>
                  <a:pt x="0" y="2350087"/>
                </a:cubicBezTo>
                <a:lnTo>
                  <a:pt x="0" y="2286150"/>
                </a:lnTo>
                <a:lnTo>
                  <a:pt x="0" y="2153892"/>
                </a:lnTo>
                <a:close/>
              </a:path>
            </a:pathLst>
          </a:custGeom>
          <a:ln w="6350">
            <a:solidFill>
              <a:schemeClr val="bg1">
                <a:lumMod val="85000"/>
              </a:schemeClr>
            </a:solidFill>
          </a:ln>
        </p:spPr>
        <p:txBody>
          <a:bodyPr wrap="square" lIns="144000" tIns="144000">
            <a:noAutofit/>
          </a:bodyPr>
          <a:lstStyle>
            <a:lvl1pPr marL="0" indent="0">
              <a:spcAft>
                <a:spcPts val="1200"/>
              </a:spcAft>
              <a:buFont typeface="Wingdings" pitchFamily="2" charset="2"/>
              <a:buNone/>
              <a:defRPr sz="1800" b="1"/>
            </a:lvl1pPr>
            <a:lvl2pPr marL="172800" indent="-172800">
              <a:buFont typeface="Wingdings" pitchFamily="2" charset="2"/>
              <a:buChar char="§"/>
              <a:defRPr sz="1400"/>
            </a:lvl2pPr>
          </a:lstStyle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1AA987D4-CF9F-D947-B4FF-75698432C64E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003400" y="3238501"/>
            <a:ext cx="3420000" cy="2478237"/>
          </a:xfrm>
          <a:custGeom>
            <a:avLst/>
            <a:gdLst>
              <a:gd name="connsiteX0" fmla="*/ 2402 w 3426600"/>
              <a:gd name="connsiteY0" fmla="*/ 0 h 2478237"/>
              <a:gd name="connsiteX1" fmla="*/ 381000 w 3426600"/>
              <a:gd name="connsiteY1" fmla="*/ 0 h 2478237"/>
              <a:gd name="connsiteX2" fmla="*/ 3048002 w 3426600"/>
              <a:gd name="connsiteY2" fmla="*/ 0 h 2478237"/>
              <a:gd name="connsiteX3" fmla="*/ 3426600 w 3426600"/>
              <a:gd name="connsiteY3" fmla="*/ 0 h 2478237"/>
              <a:gd name="connsiteX4" fmla="*/ 3426600 w 3426600"/>
              <a:gd name="connsiteY4" fmla="*/ 2153891 h 2478237"/>
              <a:gd name="connsiteX5" fmla="*/ 3426600 w 3426600"/>
              <a:gd name="connsiteY5" fmla="*/ 2350086 h 2478237"/>
              <a:gd name="connsiteX6" fmla="*/ 3426600 w 3426600"/>
              <a:gd name="connsiteY6" fmla="*/ 2385039 h 2478237"/>
              <a:gd name="connsiteX7" fmla="*/ 3419535 w 3426600"/>
              <a:gd name="connsiteY7" fmla="*/ 2385039 h 2478237"/>
              <a:gd name="connsiteX8" fmla="*/ 3416517 w 3426600"/>
              <a:gd name="connsiteY8" fmla="*/ 2399968 h 2478237"/>
              <a:gd name="connsiteX9" fmla="*/ 3298298 w 3426600"/>
              <a:gd name="connsiteY9" fmla="*/ 2478237 h 2478237"/>
              <a:gd name="connsiteX10" fmla="*/ 2920898 w 3426600"/>
              <a:gd name="connsiteY10" fmla="*/ 2478237 h 2478237"/>
              <a:gd name="connsiteX11" fmla="*/ 505702 w 3426600"/>
              <a:gd name="connsiteY11" fmla="*/ 2478237 h 2478237"/>
              <a:gd name="connsiteX12" fmla="*/ 128303 w 3426600"/>
              <a:gd name="connsiteY12" fmla="*/ 2478237 h 2478237"/>
              <a:gd name="connsiteX13" fmla="*/ 10083 w 3426600"/>
              <a:gd name="connsiteY13" fmla="*/ 2399968 h 2478237"/>
              <a:gd name="connsiteX14" fmla="*/ 7065 w 3426600"/>
              <a:gd name="connsiteY14" fmla="*/ 2385039 h 2478237"/>
              <a:gd name="connsiteX15" fmla="*/ 2402 w 3426600"/>
              <a:gd name="connsiteY15" fmla="*/ 2385039 h 2478237"/>
              <a:gd name="connsiteX16" fmla="*/ 2402 w 3426600"/>
              <a:gd name="connsiteY16" fmla="*/ 2361970 h 2478237"/>
              <a:gd name="connsiteX17" fmla="*/ 0 w 3426600"/>
              <a:gd name="connsiteY17" fmla="*/ 2350086 h 2478237"/>
              <a:gd name="connsiteX18" fmla="*/ 0 w 3426600"/>
              <a:gd name="connsiteY18" fmla="*/ 2153891 h 2478237"/>
              <a:gd name="connsiteX19" fmla="*/ 2402 w 3426600"/>
              <a:gd name="connsiteY19" fmla="*/ 2153891 h 2478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426600" h="2478237">
                <a:moveTo>
                  <a:pt x="2402" y="0"/>
                </a:moveTo>
                <a:lnTo>
                  <a:pt x="381000" y="0"/>
                </a:lnTo>
                <a:lnTo>
                  <a:pt x="3048002" y="0"/>
                </a:lnTo>
                <a:lnTo>
                  <a:pt x="3426600" y="0"/>
                </a:lnTo>
                <a:lnTo>
                  <a:pt x="3426600" y="2153891"/>
                </a:lnTo>
                <a:lnTo>
                  <a:pt x="3426600" y="2350086"/>
                </a:lnTo>
                <a:lnTo>
                  <a:pt x="3426600" y="2385039"/>
                </a:lnTo>
                <a:lnTo>
                  <a:pt x="3419535" y="2385039"/>
                </a:lnTo>
                <a:lnTo>
                  <a:pt x="3416517" y="2399968"/>
                </a:lnTo>
                <a:cubicBezTo>
                  <a:pt x="3397040" y="2445964"/>
                  <a:pt x="3351442" y="2478237"/>
                  <a:pt x="3298298" y="2478237"/>
                </a:cubicBezTo>
                <a:lnTo>
                  <a:pt x="2920898" y="2478237"/>
                </a:lnTo>
                <a:lnTo>
                  <a:pt x="505702" y="2478237"/>
                </a:lnTo>
                <a:lnTo>
                  <a:pt x="128303" y="2478237"/>
                </a:lnTo>
                <a:cubicBezTo>
                  <a:pt x="75158" y="2478237"/>
                  <a:pt x="29560" y="2445964"/>
                  <a:pt x="10083" y="2399968"/>
                </a:cubicBezTo>
                <a:lnTo>
                  <a:pt x="7065" y="2385039"/>
                </a:lnTo>
                <a:lnTo>
                  <a:pt x="2402" y="2385039"/>
                </a:lnTo>
                <a:lnTo>
                  <a:pt x="2402" y="2361970"/>
                </a:lnTo>
                <a:lnTo>
                  <a:pt x="0" y="2350086"/>
                </a:lnTo>
                <a:lnTo>
                  <a:pt x="0" y="2153891"/>
                </a:lnTo>
                <a:lnTo>
                  <a:pt x="2402" y="2153891"/>
                </a:lnTo>
                <a:close/>
              </a:path>
            </a:pathLst>
          </a:custGeom>
          <a:ln w="6350">
            <a:solidFill>
              <a:schemeClr val="bg1">
                <a:lumMod val="85000"/>
              </a:schemeClr>
            </a:solidFill>
          </a:ln>
        </p:spPr>
        <p:txBody>
          <a:bodyPr vert="horz" wrap="square" lIns="144000" tIns="144000" rIns="91440" bIns="45720" rtlCol="0">
            <a:noAutofit/>
          </a:bodyPr>
          <a:lstStyle>
            <a:lvl1pPr>
              <a:spcAft>
                <a:spcPts val="1200"/>
              </a:spcAft>
              <a:defRPr lang="en-US" sz="1800" b="1" dirty="0" smtClean="0"/>
            </a:lvl1pPr>
            <a:lvl2pPr marL="171450" indent="-171450">
              <a:buFont typeface="Wingdings" pitchFamily="2" charset="2"/>
              <a:buChar char="§"/>
              <a:defRPr/>
            </a:lvl2pPr>
          </a:lstStyle>
          <a:p>
            <a:pPr lvl="0">
              <a:buFont typeface="Wingdings" pitchFamily="2" charset="2"/>
            </a:pPr>
            <a:endParaRPr lang="en-US" dirty="0"/>
          </a:p>
          <a:p>
            <a:pPr lvl="1">
              <a:buFont typeface="Wingdings" pitchFamily="2" charset="2"/>
            </a:pPr>
            <a:endParaRPr lang="en-US" dirty="0"/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9419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карточки story ic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B7F49C45-794F-0040-AA43-B891C75022A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9599" y="1520825"/>
            <a:ext cx="3427200" cy="1717675"/>
          </a:xfrm>
          <a:custGeom>
            <a:avLst/>
            <a:gdLst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324346 h 1717675"/>
              <a:gd name="connsiteX7" fmla="*/ 3424200 w 3426600"/>
              <a:gd name="connsiteY7" fmla="*/ 445900 h 1717675"/>
              <a:gd name="connsiteX8" fmla="*/ 3424200 w 3426600"/>
              <a:gd name="connsiteY8" fmla="*/ 1336675 h 1717675"/>
              <a:gd name="connsiteX9" fmla="*/ 3424200 w 3426600"/>
              <a:gd name="connsiteY9" fmla="*/ 1717675 h 1717675"/>
              <a:gd name="connsiteX10" fmla="*/ 3043200 w 3426600"/>
              <a:gd name="connsiteY10" fmla="*/ 1717675 h 1717675"/>
              <a:gd name="connsiteX11" fmla="*/ 381000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336675 h 1717675"/>
              <a:gd name="connsiteX14" fmla="*/ 0 w 3426600"/>
              <a:gd name="connsiteY14" fmla="*/ 469675 h 1717675"/>
              <a:gd name="connsiteX15" fmla="*/ 0 w 3426600"/>
              <a:gd name="connsiteY15" fmla="*/ 324346 h 1717675"/>
              <a:gd name="connsiteX16" fmla="*/ 0 w 3426600"/>
              <a:gd name="connsiteY16" fmla="*/ 193674 h 1717675"/>
              <a:gd name="connsiteX17" fmla="*/ 0 w 3426600"/>
              <a:gd name="connsiteY17" fmla="*/ 128151 h 1717675"/>
              <a:gd name="connsiteX18" fmla="*/ 128303 w 3426600"/>
              <a:gd name="connsiteY18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445900 h 1717675"/>
              <a:gd name="connsiteX7" fmla="*/ 3424200 w 3426600"/>
              <a:gd name="connsiteY7" fmla="*/ 1336675 h 1717675"/>
              <a:gd name="connsiteX8" fmla="*/ 3424200 w 3426600"/>
              <a:gd name="connsiteY8" fmla="*/ 1717675 h 1717675"/>
              <a:gd name="connsiteX9" fmla="*/ 3043200 w 3426600"/>
              <a:gd name="connsiteY9" fmla="*/ 1717675 h 1717675"/>
              <a:gd name="connsiteX10" fmla="*/ 381000 w 3426600"/>
              <a:gd name="connsiteY10" fmla="*/ 1717675 h 1717675"/>
              <a:gd name="connsiteX11" fmla="*/ 0 w 3426600"/>
              <a:gd name="connsiteY11" fmla="*/ 1717675 h 1717675"/>
              <a:gd name="connsiteX12" fmla="*/ 0 w 3426600"/>
              <a:gd name="connsiteY12" fmla="*/ 1336675 h 1717675"/>
              <a:gd name="connsiteX13" fmla="*/ 0 w 3426600"/>
              <a:gd name="connsiteY13" fmla="*/ 469675 h 1717675"/>
              <a:gd name="connsiteX14" fmla="*/ 0 w 3426600"/>
              <a:gd name="connsiteY14" fmla="*/ 324346 h 1717675"/>
              <a:gd name="connsiteX15" fmla="*/ 0 w 3426600"/>
              <a:gd name="connsiteY15" fmla="*/ 193674 h 1717675"/>
              <a:gd name="connsiteX16" fmla="*/ 0 w 3426600"/>
              <a:gd name="connsiteY16" fmla="*/ 128151 h 1717675"/>
              <a:gd name="connsiteX17" fmla="*/ 128303 w 3426600"/>
              <a:gd name="connsiteY17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336675 h 1717675"/>
              <a:gd name="connsiteX7" fmla="*/ 3424200 w 3426600"/>
              <a:gd name="connsiteY7" fmla="*/ 1717675 h 1717675"/>
              <a:gd name="connsiteX8" fmla="*/ 3043200 w 3426600"/>
              <a:gd name="connsiteY8" fmla="*/ 1717675 h 1717675"/>
              <a:gd name="connsiteX9" fmla="*/ 381000 w 3426600"/>
              <a:gd name="connsiteY9" fmla="*/ 1717675 h 1717675"/>
              <a:gd name="connsiteX10" fmla="*/ 0 w 3426600"/>
              <a:gd name="connsiteY10" fmla="*/ 1717675 h 1717675"/>
              <a:gd name="connsiteX11" fmla="*/ 0 w 3426600"/>
              <a:gd name="connsiteY11" fmla="*/ 1336675 h 1717675"/>
              <a:gd name="connsiteX12" fmla="*/ 0 w 3426600"/>
              <a:gd name="connsiteY12" fmla="*/ 469675 h 1717675"/>
              <a:gd name="connsiteX13" fmla="*/ 0 w 3426600"/>
              <a:gd name="connsiteY13" fmla="*/ 324346 h 1717675"/>
              <a:gd name="connsiteX14" fmla="*/ 0 w 3426600"/>
              <a:gd name="connsiteY14" fmla="*/ 193674 h 1717675"/>
              <a:gd name="connsiteX15" fmla="*/ 0 w 3426600"/>
              <a:gd name="connsiteY15" fmla="*/ 128151 h 1717675"/>
              <a:gd name="connsiteX16" fmla="*/ 128303 w 3426600"/>
              <a:gd name="connsiteY16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3043200 w 3426600"/>
              <a:gd name="connsiteY7" fmla="*/ 1717675 h 1717675"/>
              <a:gd name="connsiteX8" fmla="*/ 381000 w 3426600"/>
              <a:gd name="connsiteY8" fmla="*/ 1717675 h 1717675"/>
              <a:gd name="connsiteX9" fmla="*/ 0 w 3426600"/>
              <a:gd name="connsiteY9" fmla="*/ 1717675 h 1717675"/>
              <a:gd name="connsiteX10" fmla="*/ 0 w 3426600"/>
              <a:gd name="connsiteY10" fmla="*/ 1336675 h 1717675"/>
              <a:gd name="connsiteX11" fmla="*/ 0 w 3426600"/>
              <a:gd name="connsiteY11" fmla="*/ 469675 h 1717675"/>
              <a:gd name="connsiteX12" fmla="*/ 0 w 3426600"/>
              <a:gd name="connsiteY12" fmla="*/ 324346 h 1717675"/>
              <a:gd name="connsiteX13" fmla="*/ 0 w 3426600"/>
              <a:gd name="connsiteY13" fmla="*/ 193674 h 1717675"/>
              <a:gd name="connsiteX14" fmla="*/ 0 w 3426600"/>
              <a:gd name="connsiteY14" fmla="*/ 128151 h 1717675"/>
              <a:gd name="connsiteX15" fmla="*/ 128303 w 3426600"/>
              <a:gd name="connsiteY15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381000 w 3426600"/>
              <a:gd name="connsiteY7" fmla="*/ 1717675 h 1717675"/>
              <a:gd name="connsiteX8" fmla="*/ 0 w 3426600"/>
              <a:gd name="connsiteY8" fmla="*/ 1717675 h 1717675"/>
              <a:gd name="connsiteX9" fmla="*/ 0 w 3426600"/>
              <a:gd name="connsiteY9" fmla="*/ 1336675 h 1717675"/>
              <a:gd name="connsiteX10" fmla="*/ 0 w 3426600"/>
              <a:gd name="connsiteY10" fmla="*/ 469675 h 1717675"/>
              <a:gd name="connsiteX11" fmla="*/ 0 w 3426600"/>
              <a:gd name="connsiteY11" fmla="*/ 324346 h 1717675"/>
              <a:gd name="connsiteX12" fmla="*/ 0 w 3426600"/>
              <a:gd name="connsiteY12" fmla="*/ 193674 h 1717675"/>
              <a:gd name="connsiteX13" fmla="*/ 0 w 3426600"/>
              <a:gd name="connsiteY13" fmla="*/ 128151 h 1717675"/>
              <a:gd name="connsiteX14" fmla="*/ 128303 w 3426600"/>
              <a:gd name="connsiteY14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0 w 3426600"/>
              <a:gd name="connsiteY7" fmla="*/ 1717675 h 1717675"/>
              <a:gd name="connsiteX8" fmla="*/ 0 w 3426600"/>
              <a:gd name="connsiteY8" fmla="*/ 1336675 h 1717675"/>
              <a:gd name="connsiteX9" fmla="*/ 0 w 3426600"/>
              <a:gd name="connsiteY9" fmla="*/ 469675 h 1717675"/>
              <a:gd name="connsiteX10" fmla="*/ 0 w 3426600"/>
              <a:gd name="connsiteY10" fmla="*/ 324346 h 1717675"/>
              <a:gd name="connsiteX11" fmla="*/ 0 w 3426600"/>
              <a:gd name="connsiteY11" fmla="*/ 193674 h 1717675"/>
              <a:gd name="connsiteX12" fmla="*/ 0 w 3426600"/>
              <a:gd name="connsiteY12" fmla="*/ 128151 h 1717675"/>
              <a:gd name="connsiteX13" fmla="*/ 128303 w 3426600"/>
              <a:gd name="connsiteY13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0 w 3426600"/>
              <a:gd name="connsiteY7" fmla="*/ 1717675 h 1717675"/>
              <a:gd name="connsiteX8" fmla="*/ 0 w 3426600"/>
              <a:gd name="connsiteY8" fmla="*/ 469675 h 1717675"/>
              <a:gd name="connsiteX9" fmla="*/ 0 w 3426600"/>
              <a:gd name="connsiteY9" fmla="*/ 324346 h 1717675"/>
              <a:gd name="connsiteX10" fmla="*/ 0 w 3426600"/>
              <a:gd name="connsiteY10" fmla="*/ 193674 h 1717675"/>
              <a:gd name="connsiteX11" fmla="*/ 0 w 3426600"/>
              <a:gd name="connsiteY11" fmla="*/ 128151 h 1717675"/>
              <a:gd name="connsiteX12" fmla="*/ 128303 w 3426600"/>
              <a:gd name="connsiteY12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0 w 3426600"/>
              <a:gd name="connsiteY7" fmla="*/ 1717675 h 1717675"/>
              <a:gd name="connsiteX8" fmla="*/ 0 w 3426600"/>
              <a:gd name="connsiteY8" fmla="*/ 324346 h 1717675"/>
              <a:gd name="connsiteX9" fmla="*/ 0 w 3426600"/>
              <a:gd name="connsiteY9" fmla="*/ 193674 h 1717675"/>
              <a:gd name="connsiteX10" fmla="*/ 0 w 3426600"/>
              <a:gd name="connsiteY10" fmla="*/ 128151 h 1717675"/>
              <a:gd name="connsiteX11" fmla="*/ 128303 w 3426600"/>
              <a:gd name="connsiteY11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0 w 3426600"/>
              <a:gd name="connsiteY7" fmla="*/ 1717675 h 1717675"/>
              <a:gd name="connsiteX8" fmla="*/ 0 w 3426600"/>
              <a:gd name="connsiteY8" fmla="*/ 193674 h 1717675"/>
              <a:gd name="connsiteX9" fmla="*/ 0 w 3426600"/>
              <a:gd name="connsiteY9" fmla="*/ 128151 h 1717675"/>
              <a:gd name="connsiteX10" fmla="*/ 128303 w 3426600"/>
              <a:gd name="connsiteY10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4200 w 3426600"/>
              <a:gd name="connsiteY6" fmla="*/ 1717675 h 1717675"/>
              <a:gd name="connsiteX7" fmla="*/ 0 w 3426600"/>
              <a:gd name="connsiteY7" fmla="*/ 1717675 h 1717675"/>
              <a:gd name="connsiteX8" fmla="*/ 0 w 3426600"/>
              <a:gd name="connsiteY8" fmla="*/ 128151 h 1717675"/>
              <a:gd name="connsiteX9" fmla="*/ 128303 w 3426600"/>
              <a:gd name="connsiteY9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4200 w 3426600"/>
              <a:gd name="connsiteY5" fmla="*/ 1717675 h 1717675"/>
              <a:gd name="connsiteX6" fmla="*/ 0 w 3426600"/>
              <a:gd name="connsiteY6" fmla="*/ 1717675 h 1717675"/>
              <a:gd name="connsiteX7" fmla="*/ 0 w 3426600"/>
              <a:gd name="connsiteY7" fmla="*/ 128151 h 1717675"/>
              <a:gd name="connsiteX8" fmla="*/ 128303 w 3426600"/>
              <a:gd name="connsiteY8" fmla="*/ 0 h 171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6600" h="1717675">
                <a:moveTo>
                  <a:pt x="128303" y="0"/>
                </a:moveTo>
                <a:lnTo>
                  <a:pt x="505703" y="0"/>
                </a:lnTo>
                <a:lnTo>
                  <a:pt x="2920898" y="0"/>
                </a:lnTo>
                <a:lnTo>
                  <a:pt x="3298298" y="0"/>
                </a:lnTo>
                <a:cubicBezTo>
                  <a:pt x="3369157" y="0"/>
                  <a:pt x="3426600" y="57375"/>
                  <a:pt x="3426600" y="128151"/>
                </a:cubicBezTo>
                <a:lnTo>
                  <a:pt x="3424200" y="1717675"/>
                </a:lnTo>
                <a:lnTo>
                  <a:pt x="0" y="1717675"/>
                </a:lnTo>
                <a:lnTo>
                  <a:pt x="0" y="128151"/>
                </a:lnTo>
                <a:cubicBezTo>
                  <a:pt x="0" y="57375"/>
                  <a:pt x="57443" y="0"/>
                  <a:pt x="12830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6B303DF0-DF0C-AA40-86E5-79E84B20BA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78800" y="3238501"/>
            <a:ext cx="3427200" cy="2478237"/>
          </a:xfrm>
          <a:custGeom>
            <a:avLst/>
            <a:gdLst>
              <a:gd name="connsiteX0" fmla="*/ 2400 w 3426600"/>
              <a:gd name="connsiteY0" fmla="*/ 0 h 2478237"/>
              <a:gd name="connsiteX1" fmla="*/ 381000 w 3426600"/>
              <a:gd name="connsiteY1" fmla="*/ 0 h 2478237"/>
              <a:gd name="connsiteX2" fmla="*/ 3048000 w 3426600"/>
              <a:gd name="connsiteY2" fmla="*/ 0 h 2478237"/>
              <a:gd name="connsiteX3" fmla="*/ 3426600 w 3426600"/>
              <a:gd name="connsiteY3" fmla="*/ 0 h 2478237"/>
              <a:gd name="connsiteX4" fmla="*/ 3426600 w 3426600"/>
              <a:gd name="connsiteY4" fmla="*/ 2153891 h 2478237"/>
              <a:gd name="connsiteX5" fmla="*/ 3426600 w 3426600"/>
              <a:gd name="connsiteY5" fmla="*/ 2350086 h 2478237"/>
              <a:gd name="connsiteX6" fmla="*/ 3426600 w 3426600"/>
              <a:gd name="connsiteY6" fmla="*/ 2385039 h 2478237"/>
              <a:gd name="connsiteX7" fmla="*/ 3419535 w 3426600"/>
              <a:gd name="connsiteY7" fmla="*/ 2385039 h 2478237"/>
              <a:gd name="connsiteX8" fmla="*/ 3416518 w 3426600"/>
              <a:gd name="connsiteY8" fmla="*/ 2399968 h 2478237"/>
              <a:gd name="connsiteX9" fmla="*/ 3298298 w 3426600"/>
              <a:gd name="connsiteY9" fmla="*/ 2478237 h 2478237"/>
              <a:gd name="connsiteX10" fmla="*/ 2920898 w 3426600"/>
              <a:gd name="connsiteY10" fmla="*/ 2478237 h 2478237"/>
              <a:gd name="connsiteX11" fmla="*/ 505703 w 3426600"/>
              <a:gd name="connsiteY11" fmla="*/ 2478237 h 2478237"/>
              <a:gd name="connsiteX12" fmla="*/ 128303 w 3426600"/>
              <a:gd name="connsiteY12" fmla="*/ 2478237 h 2478237"/>
              <a:gd name="connsiteX13" fmla="*/ 10083 w 3426600"/>
              <a:gd name="connsiteY13" fmla="*/ 2399968 h 2478237"/>
              <a:gd name="connsiteX14" fmla="*/ 7065 w 3426600"/>
              <a:gd name="connsiteY14" fmla="*/ 2385039 h 2478237"/>
              <a:gd name="connsiteX15" fmla="*/ 2400 w 3426600"/>
              <a:gd name="connsiteY15" fmla="*/ 2385039 h 2478237"/>
              <a:gd name="connsiteX16" fmla="*/ 2400 w 3426600"/>
              <a:gd name="connsiteY16" fmla="*/ 2361960 h 2478237"/>
              <a:gd name="connsiteX17" fmla="*/ 0 w 3426600"/>
              <a:gd name="connsiteY17" fmla="*/ 2350086 h 2478237"/>
              <a:gd name="connsiteX18" fmla="*/ 0 w 3426600"/>
              <a:gd name="connsiteY18" fmla="*/ 2153891 h 2478237"/>
              <a:gd name="connsiteX19" fmla="*/ 2400 w 3426600"/>
              <a:gd name="connsiteY19" fmla="*/ 2153891 h 2478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426600" h="2478237">
                <a:moveTo>
                  <a:pt x="2400" y="0"/>
                </a:moveTo>
                <a:lnTo>
                  <a:pt x="381000" y="0"/>
                </a:lnTo>
                <a:lnTo>
                  <a:pt x="3048000" y="0"/>
                </a:lnTo>
                <a:lnTo>
                  <a:pt x="3426600" y="0"/>
                </a:lnTo>
                <a:lnTo>
                  <a:pt x="3426600" y="2153891"/>
                </a:lnTo>
                <a:lnTo>
                  <a:pt x="3426600" y="2350086"/>
                </a:lnTo>
                <a:lnTo>
                  <a:pt x="3426600" y="2385039"/>
                </a:lnTo>
                <a:lnTo>
                  <a:pt x="3419535" y="2385039"/>
                </a:lnTo>
                <a:lnTo>
                  <a:pt x="3416518" y="2399968"/>
                </a:lnTo>
                <a:cubicBezTo>
                  <a:pt x="3397040" y="2445964"/>
                  <a:pt x="3351442" y="2478237"/>
                  <a:pt x="3298298" y="2478237"/>
                </a:cubicBezTo>
                <a:lnTo>
                  <a:pt x="2920898" y="2478237"/>
                </a:lnTo>
                <a:lnTo>
                  <a:pt x="505703" y="2478237"/>
                </a:lnTo>
                <a:lnTo>
                  <a:pt x="128303" y="2478237"/>
                </a:lnTo>
                <a:cubicBezTo>
                  <a:pt x="75158" y="2478237"/>
                  <a:pt x="29560" y="2445964"/>
                  <a:pt x="10083" y="2399968"/>
                </a:cubicBezTo>
                <a:lnTo>
                  <a:pt x="7065" y="2385039"/>
                </a:lnTo>
                <a:lnTo>
                  <a:pt x="2400" y="2385039"/>
                </a:lnTo>
                <a:lnTo>
                  <a:pt x="2400" y="2361960"/>
                </a:lnTo>
                <a:lnTo>
                  <a:pt x="0" y="2350086"/>
                </a:lnTo>
                <a:lnTo>
                  <a:pt x="0" y="2153891"/>
                </a:lnTo>
                <a:lnTo>
                  <a:pt x="2400" y="2153891"/>
                </a:lnTo>
                <a:close/>
              </a:path>
            </a:pathLst>
          </a:custGeom>
          <a:solidFill>
            <a:schemeClr val="bg1"/>
          </a:solidFill>
          <a:ln w="6350">
            <a:noFill/>
          </a:ln>
        </p:spPr>
        <p:txBody>
          <a:bodyPr vert="horz" wrap="square" lIns="144000" tIns="144000" rIns="91440" bIns="45720" rtlCol="0">
            <a:noAutofit/>
          </a:bodyPr>
          <a:lstStyle>
            <a:lvl1pPr>
              <a:spcAft>
                <a:spcPts val="1200"/>
              </a:spcAft>
              <a:defRPr lang="en-US" sz="1800" b="1" dirty="0" smtClean="0"/>
            </a:lvl1pPr>
            <a:lvl2pPr marL="171450" indent="-171450">
              <a:buFont typeface="Wingdings" pitchFamily="2" charset="2"/>
              <a:buChar char="§"/>
              <a:defRPr/>
            </a:lvl2pPr>
          </a:lstStyle>
          <a:p>
            <a:pPr lvl="0">
              <a:buFont typeface="Wingdings" pitchFamily="2" charset="2"/>
            </a:pPr>
            <a:endParaRPr lang="en-US" dirty="0"/>
          </a:p>
          <a:p>
            <a:pPr lvl="1">
              <a:buFont typeface="Wingdings" pitchFamily="2" charset="2"/>
            </a:pPr>
            <a:endParaRPr lang="en-US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62F41B94-FAE9-0A43-95AB-79699E3FDC4E}"/>
              </a:ext>
            </a:extLst>
          </p:cNvPr>
          <p:cNvSpPr>
            <a:spLocks noGrp="1"/>
          </p:cNvSpPr>
          <p:nvPr userDrawn="1">
            <p:ph type="pic" sz="quarter" idx="22"/>
          </p:nvPr>
        </p:nvSpPr>
        <p:spPr>
          <a:xfrm>
            <a:off x="4378800" y="1520826"/>
            <a:ext cx="3426600" cy="1720850"/>
          </a:xfrm>
          <a:custGeom>
            <a:avLst/>
            <a:gdLst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800 w 3426600"/>
              <a:gd name="connsiteY6" fmla="*/ 324346 h 1717675"/>
              <a:gd name="connsiteX7" fmla="*/ 3421800 w 3426600"/>
              <a:gd name="connsiteY7" fmla="*/ 445900 h 1717675"/>
              <a:gd name="connsiteX8" fmla="*/ 3421800 w 3426600"/>
              <a:gd name="connsiteY8" fmla="*/ 1336675 h 1717675"/>
              <a:gd name="connsiteX9" fmla="*/ 3421800 w 3426600"/>
              <a:gd name="connsiteY9" fmla="*/ 1717675 h 1717675"/>
              <a:gd name="connsiteX10" fmla="*/ 3043200 w 3426600"/>
              <a:gd name="connsiteY10" fmla="*/ 1717675 h 1717675"/>
              <a:gd name="connsiteX11" fmla="*/ 378600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336675 h 1717675"/>
              <a:gd name="connsiteX14" fmla="*/ 0 w 3426600"/>
              <a:gd name="connsiteY14" fmla="*/ 469675 h 1717675"/>
              <a:gd name="connsiteX15" fmla="*/ 0 w 3426600"/>
              <a:gd name="connsiteY15" fmla="*/ 324346 h 1717675"/>
              <a:gd name="connsiteX16" fmla="*/ 0 w 3426600"/>
              <a:gd name="connsiteY16" fmla="*/ 193674 h 1717675"/>
              <a:gd name="connsiteX17" fmla="*/ 0 w 3426600"/>
              <a:gd name="connsiteY17" fmla="*/ 128151 h 1717675"/>
              <a:gd name="connsiteX18" fmla="*/ 128303 w 3426600"/>
              <a:gd name="connsiteY18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800 w 3426600"/>
              <a:gd name="connsiteY6" fmla="*/ 324346 h 1717675"/>
              <a:gd name="connsiteX7" fmla="*/ 3421800 w 3426600"/>
              <a:gd name="connsiteY7" fmla="*/ 1336675 h 1717675"/>
              <a:gd name="connsiteX8" fmla="*/ 3421800 w 3426600"/>
              <a:gd name="connsiteY8" fmla="*/ 1717675 h 1717675"/>
              <a:gd name="connsiteX9" fmla="*/ 3043200 w 3426600"/>
              <a:gd name="connsiteY9" fmla="*/ 1717675 h 1717675"/>
              <a:gd name="connsiteX10" fmla="*/ 378600 w 3426600"/>
              <a:gd name="connsiteY10" fmla="*/ 1717675 h 1717675"/>
              <a:gd name="connsiteX11" fmla="*/ 0 w 3426600"/>
              <a:gd name="connsiteY11" fmla="*/ 1717675 h 1717675"/>
              <a:gd name="connsiteX12" fmla="*/ 0 w 3426600"/>
              <a:gd name="connsiteY12" fmla="*/ 1336675 h 1717675"/>
              <a:gd name="connsiteX13" fmla="*/ 0 w 3426600"/>
              <a:gd name="connsiteY13" fmla="*/ 469675 h 1717675"/>
              <a:gd name="connsiteX14" fmla="*/ 0 w 3426600"/>
              <a:gd name="connsiteY14" fmla="*/ 324346 h 1717675"/>
              <a:gd name="connsiteX15" fmla="*/ 0 w 3426600"/>
              <a:gd name="connsiteY15" fmla="*/ 193674 h 1717675"/>
              <a:gd name="connsiteX16" fmla="*/ 0 w 3426600"/>
              <a:gd name="connsiteY16" fmla="*/ 128151 h 1717675"/>
              <a:gd name="connsiteX17" fmla="*/ 128303 w 3426600"/>
              <a:gd name="connsiteY17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800 w 3426600"/>
              <a:gd name="connsiteY6" fmla="*/ 1336675 h 1717675"/>
              <a:gd name="connsiteX7" fmla="*/ 3421800 w 3426600"/>
              <a:gd name="connsiteY7" fmla="*/ 1717675 h 1717675"/>
              <a:gd name="connsiteX8" fmla="*/ 3043200 w 3426600"/>
              <a:gd name="connsiteY8" fmla="*/ 1717675 h 1717675"/>
              <a:gd name="connsiteX9" fmla="*/ 378600 w 3426600"/>
              <a:gd name="connsiteY9" fmla="*/ 1717675 h 1717675"/>
              <a:gd name="connsiteX10" fmla="*/ 0 w 3426600"/>
              <a:gd name="connsiteY10" fmla="*/ 1717675 h 1717675"/>
              <a:gd name="connsiteX11" fmla="*/ 0 w 3426600"/>
              <a:gd name="connsiteY11" fmla="*/ 1336675 h 1717675"/>
              <a:gd name="connsiteX12" fmla="*/ 0 w 3426600"/>
              <a:gd name="connsiteY12" fmla="*/ 469675 h 1717675"/>
              <a:gd name="connsiteX13" fmla="*/ 0 w 3426600"/>
              <a:gd name="connsiteY13" fmla="*/ 324346 h 1717675"/>
              <a:gd name="connsiteX14" fmla="*/ 0 w 3426600"/>
              <a:gd name="connsiteY14" fmla="*/ 193674 h 1717675"/>
              <a:gd name="connsiteX15" fmla="*/ 0 w 3426600"/>
              <a:gd name="connsiteY15" fmla="*/ 128151 h 1717675"/>
              <a:gd name="connsiteX16" fmla="*/ 128303 w 3426600"/>
              <a:gd name="connsiteY16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1800 w 3426600"/>
              <a:gd name="connsiteY5" fmla="*/ 1336675 h 1717675"/>
              <a:gd name="connsiteX6" fmla="*/ 3421800 w 3426600"/>
              <a:gd name="connsiteY6" fmla="*/ 1717675 h 1717675"/>
              <a:gd name="connsiteX7" fmla="*/ 3043200 w 3426600"/>
              <a:gd name="connsiteY7" fmla="*/ 1717675 h 1717675"/>
              <a:gd name="connsiteX8" fmla="*/ 378600 w 3426600"/>
              <a:gd name="connsiteY8" fmla="*/ 1717675 h 1717675"/>
              <a:gd name="connsiteX9" fmla="*/ 0 w 3426600"/>
              <a:gd name="connsiteY9" fmla="*/ 1717675 h 1717675"/>
              <a:gd name="connsiteX10" fmla="*/ 0 w 3426600"/>
              <a:gd name="connsiteY10" fmla="*/ 1336675 h 1717675"/>
              <a:gd name="connsiteX11" fmla="*/ 0 w 3426600"/>
              <a:gd name="connsiteY11" fmla="*/ 469675 h 1717675"/>
              <a:gd name="connsiteX12" fmla="*/ 0 w 3426600"/>
              <a:gd name="connsiteY12" fmla="*/ 324346 h 1717675"/>
              <a:gd name="connsiteX13" fmla="*/ 0 w 3426600"/>
              <a:gd name="connsiteY13" fmla="*/ 193674 h 1717675"/>
              <a:gd name="connsiteX14" fmla="*/ 0 w 3426600"/>
              <a:gd name="connsiteY14" fmla="*/ 128151 h 1717675"/>
              <a:gd name="connsiteX15" fmla="*/ 128303 w 3426600"/>
              <a:gd name="connsiteY15" fmla="*/ 0 h 1717675"/>
              <a:gd name="connsiteX0" fmla="*/ 128303 w 3426600"/>
              <a:gd name="connsiteY0" fmla="*/ 0 h 1717675"/>
              <a:gd name="connsiteX1" fmla="*/ 505703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1800 w 3426600"/>
              <a:gd name="connsiteY5" fmla="*/ 1717675 h 1717675"/>
              <a:gd name="connsiteX6" fmla="*/ 3043200 w 3426600"/>
              <a:gd name="connsiteY6" fmla="*/ 1717675 h 1717675"/>
              <a:gd name="connsiteX7" fmla="*/ 378600 w 3426600"/>
              <a:gd name="connsiteY7" fmla="*/ 1717675 h 1717675"/>
              <a:gd name="connsiteX8" fmla="*/ 0 w 3426600"/>
              <a:gd name="connsiteY8" fmla="*/ 1717675 h 1717675"/>
              <a:gd name="connsiteX9" fmla="*/ 0 w 3426600"/>
              <a:gd name="connsiteY9" fmla="*/ 1336675 h 1717675"/>
              <a:gd name="connsiteX10" fmla="*/ 0 w 3426600"/>
              <a:gd name="connsiteY10" fmla="*/ 469675 h 1717675"/>
              <a:gd name="connsiteX11" fmla="*/ 0 w 3426600"/>
              <a:gd name="connsiteY11" fmla="*/ 324346 h 1717675"/>
              <a:gd name="connsiteX12" fmla="*/ 0 w 3426600"/>
              <a:gd name="connsiteY12" fmla="*/ 193674 h 1717675"/>
              <a:gd name="connsiteX13" fmla="*/ 0 w 3426600"/>
              <a:gd name="connsiteY13" fmla="*/ 128151 h 1717675"/>
              <a:gd name="connsiteX14" fmla="*/ 128303 w 3426600"/>
              <a:gd name="connsiteY14" fmla="*/ 0 h 1717675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3043200 w 3426600"/>
              <a:gd name="connsiteY6" fmla="*/ 1717675 h 1720850"/>
              <a:gd name="connsiteX7" fmla="*/ 378600 w 3426600"/>
              <a:gd name="connsiteY7" fmla="*/ 1717675 h 1720850"/>
              <a:gd name="connsiteX8" fmla="*/ 0 w 3426600"/>
              <a:gd name="connsiteY8" fmla="*/ 1717675 h 1720850"/>
              <a:gd name="connsiteX9" fmla="*/ 0 w 3426600"/>
              <a:gd name="connsiteY9" fmla="*/ 1336675 h 1720850"/>
              <a:gd name="connsiteX10" fmla="*/ 0 w 3426600"/>
              <a:gd name="connsiteY10" fmla="*/ 469675 h 1720850"/>
              <a:gd name="connsiteX11" fmla="*/ 0 w 3426600"/>
              <a:gd name="connsiteY11" fmla="*/ 324346 h 1720850"/>
              <a:gd name="connsiteX12" fmla="*/ 0 w 3426600"/>
              <a:gd name="connsiteY12" fmla="*/ 193674 h 1720850"/>
              <a:gd name="connsiteX13" fmla="*/ 0 w 3426600"/>
              <a:gd name="connsiteY13" fmla="*/ 128151 h 1720850"/>
              <a:gd name="connsiteX14" fmla="*/ 128303 w 3426600"/>
              <a:gd name="connsiteY14" fmla="*/ 0 h 1720850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378600 w 3426600"/>
              <a:gd name="connsiteY6" fmla="*/ 1717675 h 1720850"/>
              <a:gd name="connsiteX7" fmla="*/ 0 w 3426600"/>
              <a:gd name="connsiteY7" fmla="*/ 1717675 h 1720850"/>
              <a:gd name="connsiteX8" fmla="*/ 0 w 3426600"/>
              <a:gd name="connsiteY8" fmla="*/ 1336675 h 1720850"/>
              <a:gd name="connsiteX9" fmla="*/ 0 w 3426600"/>
              <a:gd name="connsiteY9" fmla="*/ 469675 h 1720850"/>
              <a:gd name="connsiteX10" fmla="*/ 0 w 3426600"/>
              <a:gd name="connsiteY10" fmla="*/ 324346 h 1720850"/>
              <a:gd name="connsiteX11" fmla="*/ 0 w 3426600"/>
              <a:gd name="connsiteY11" fmla="*/ 193674 h 1720850"/>
              <a:gd name="connsiteX12" fmla="*/ 0 w 3426600"/>
              <a:gd name="connsiteY12" fmla="*/ 128151 h 1720850"/>
              <a:gd name="connsiteX13" fmla="*/ 128303 w 3426600"/>
              <a:gd name="connsiteY13" fmla="*/ 0 h 1720850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0 w 3426600"/>
              <a:gd name="connsiteY6" fmla="*/ 1717675 h 1720850"/>
              <a:gd name="connsiteX7" fmla="*/ 0 w 3426600"/>
              <a:gd name="connsiteY7" fmla="*/ 1336675 h 1720850"/>
              <a:gd name="connsiteX8" fmla="*/ 0 w 3426600"/>
              <a:gd name="connsiteY8" fmla="*/ 469675 h 1720850"/>
              <a:gd name="connsiteX9" fmla="*/ 0 w 3426600"/>
              <a:gd name="connsiteY9" fmla="*/ 324346 h 1720850"/>
              <a:gd name="connsiteX10" fmla="*/ 0 w 3426600"/>
              <a:gd name="connsiteY10" fmla="*/ 193674 h 1720850"/>
              <a:gd name="connsiteX11" fmla="*/ 0 w 3426600"/>
              <a:gd name="connsiteY11" fmla="*/ 128151 h 1720850"/>
              <a:gd name="connsiteX12" fmla="*/ 128303 w 3426600"/>
              <a:gd name="connsiteY12" fmla="*/ 0 h 1720850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0 w 3426600"/>
              <a:gd name="connsiteY6" fmla="*/ 1717675 h 1720850"/>
              <a:gd name="connsiteX7" fmla="*/ 0 w 3426600"/>
              <a:gd name="connsiteY7" fmla="*/ 469675 h 1720850"/>
              <a:gd name="connsiteX8" fmla="*/ 0 w 3426600"/>
              <a:gd name="connsiteY8" fmla="*/ 324346 h 1720850"/>
              <a:gd name="connsiteX9" fmla="*/ 0 w 3426600"/>
              <a:gd name="connsiteY9" fmla="*/ 193674 h 1720850"/>
              <a:gd name="connsiteX10" fmla="*/ 0 w 3426600"/>
              <a:gd name="connsiteY10" fmla="*/ 128151 h 1720850"/>
              <a:gd name="connsiteX11" fmla="*/ 128303 w 3426600"/>
              <a:gd name="connsiteY11" fmla="*/ 0 h 1720850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0 w 3426600"/>
              <a:gd name="connsiteY6" fmla="*/ 1717675 h 1720850"/>
              <a:gd name="connsiteX7" fmla="*/ 0 w 3426600"/>
              <a:gd name="connsiteY7" fmla="*/ 324346 h 1720850"/>
              <a:gd name="connsiteX8" fmla="*/ 0 w 3426600"/>
              <a:gd name="connsiteY8" fmla="*/ 193674 h 1720850"/>
              <a:gd name="connsiteX9" fmla="*/ 0 w 3426600"/>
              <a:gd name="connsiteY9" fmla="*/ 128151 h 1720850"/>
              <a:gd name="connsiteX10" fmla="*/ 128303 w 3426600"/>
              <a:gd name="connsiteY10" fmla="*/ 0 h 1720850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0 w 3426600"/>
              <a:gd name="connsiteY6" fmla="*/ 1717675 h 1720850"/>
              <a:gd name="connsiteX7" fmla="*/ 0 w 3426600"/>
              <a:gd name="connsiteY7" fmla="*/ 193674 h 1720850"/>
              <a:gd name="connsiteX8" fmla="*/ 0 w 3426600"/>
              <a:gd name="connsiteY8" fmla="*/ 128151 h 1720850"/>
              <a:gd name="connsiteX9" fmla="*/ 128303 w 3426600"/>
              <a:gd name="connsiteY9" fmla="*/ 0 h 1720850"/>
              <a:gd name="connsiteX0" fmla="*/ 128303 w 3426600"/>
              <a:gd name="connsiteY0" fmla="*/ 0 h 1720850"/>
              <a:gd name="connsiteX1" fmla="*/ 505703 w 3426600"/>
              <a:gd name="connsiteY1" fmla="*/ 0 h 1720850"/>
              <a:gd name="connsiteX2" fmla="*/ 2920898 w 3426600"/>
              <a:gd name="connsiteY2" fmla="*/ 0 h 1720850"/>
              <a:gd name="connsiteX3" fmla="*/ 3298298 w 3426600"/>
              <a:gd name="connsiteY3" fmla="*/ 0 h 1720850"/>
              <a:gd name="connsiteX4" fmla="*/ 3426600 w 3426600"/>
              <a:gd name="connsiteY4" fmla="*/ 128151 h 1720850"/>
              <a:gd name="connsiteX5" fmla="*/ 3421800 w 3426600"/>
              <a:gd name="connsiteY5" fmla="*/ 1720850 h 1720850"/>
              <a:gd name="connsiteX6" fmla="*/ 0 w 3426600"/>
              <a:gd name="connsiteY6" fmla="*/ 1717675 h 1720850"/>
              <a:gd name="connsiteX7" fmla="*/ 0 w 3426600"/>
              <a:gd name="connsiteY7" fmla="*/ 128151 h 1720850"/>
              <a:gd name="connsiteX8" fmla="*/ 128303 w 3426600"/>
              <a:gd name="connsiteY8" fmla="*/ 0 h 172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6600" h="1720850">
                <a:moveTo>
                  <a:pt x="128303" y="0"/>
                </a:moveTo>
                <a:lnTo>
                  <a:pt x="505703" y="0"/>
                </a:lnTo>
                <a:lnTo>
                  <a:pt x="2920898" y="0"/>
                </a:lnTo>
                <a:lnTo>
                  <a:pt x="3298298" y="0"/>
                </a:lnTo>
                <a:cubicBezTo>
                  <a:pt x="3369157" y="0"/>
                  <a:pt x="3426600" y="57375"/>
                  <a:pt x="3426600" y="128151"/>
                </a:cubicBezTo>
                <a:lnTo>
                  <a:pt x="3421800" y="1720850"/>
                </a:lnTo>
                <a:lnTo>
                  <a:pt x="0" y="1717675"/>
                </a:lnTo>
                <a:lnTo>
                  <a:pt x="0" y="128151"/>
                </a:lnTo>
                <a:cubicBezTo>
                  <a:pt x="0" y="57375"/>
                  <a:pt x="57443" y="0"/>
                  <a:pt x="12830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8325A1C5-FF58-4345-91B3-ABC593262141}"/>
              </a:ext>
            </a:extLst>
          </p:cNvPr>
          <p:cNvSpPr>
            <a:spLocks noGrp="1"/>
          </p:cNvSpPr>
          <p:nvPr userDrawn="1">
            <p:ph type="pic" sz="quarter" idx="23"/>
          </p:nvPr>
        </p:nvSpPr>
        <p:spPr>
          <a:xfrm>
            <a:off x="8003400" y="1520825"/>
            <a:ext cx="3426600" cy="1717675"/>
          </a:xfrm>
          <a:custGeom>
            <a:avLst/>
            <a:gdLst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3043200 w 3426600"/>
              <a:gd name="connsiteY10" fmla="*/ 1717675 h 1717675"/>
              <a:gd name="connsiteX11" fmla="*/ 378598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336675 h 1717675"/>
              <a:gd name="connsiteX14" fmla="*/ 0 w 3426600"/>
              <a:gd name="connsiteY14" fmla="*/ 469675 h 1717675"/>
              <a:gd name="connsiteX15" fmla="*/ 0 w 3426600"/>
              <a:gd name="connsiteY15" fmla="*/ 324346 h 1717675"/>
              <a:gd name="connsiteX16" fmla="*/ 0 w 3426600"/>
              <a:gd name="connsiteY16" fmla="*/ 193674 h 1717675"/>
              <a:gd name="connsiteX17" fmla="*/ 0 w 3426600"/>
              <a:gd name="connsiteY17" fmla="*/ 128151 h 1717675"/>
              <a:gd name="connsiteX18" fmla="*/ 128303 w 3426600"/>
              <a:gd name="connsiteY18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3043200 w 3426600"/>
              <a:gd name="connsiteY10" fmla="*/ 1717675 h 1717675"/>
              <a:gd name="connsiteX11" fmla="*/ 378598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336675 h 1717675"/>
              <a:gd name="connsiteX14" fmla="*/ 0 w 3426600"/>
              <a:gd name="connsiteY14" fmla="*/ 469675 h 1717675"/>
              <a:gd name="connsiteX15" fmla="*/ 0 w 3426600"/>
              <a:gd name="connsiteY15" fmla="*/ 193674 h 1717675"/>
              <a:gd name="connsiteX16" fmla="*/ 0 w 3426600"/>
              <a:gd name="connsiteY16" fmla="*/ 128151 h 1717675"/>
              <a:gd name="connsiteX17" fmla="*/ 128303 w 3426600"/>
              <a:gd name="connsiteY17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3043200 w 3426600"/>
              <a:gd name="connsiteY10" fmla="*/ 1717675 h 1717675"/>
              <a:gd name="connsiteX11" fmla="*/ 378598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336675 h 1717675"/>
              <a:gd name="connsiteX14" fmla="*/ 0 w 3426600"/>
              <a:gd name="connsiteY14" fmla="*/ 469675 h 1717675"/>
              <a:gd name="connsiteX15" fmla="*/ 0 w 3426600"/>
              <a:gd name="connsiteY15" fmla="*/ 128151 h 1717675"/>
              <a:gd name="connsiteX16" fmla="*/ 128303 w 3426600"/>
              <a:gd name="connsiteY16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3043200 w 3426600"/>
              <a:gd name="connsiteY10" fmla="*/ 1717675 h 1717675"/>
              <a:gd name="connsiteX11" fmla="*/ 378598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336675 h 1717675"/>
              <a:gd name="connsiteX14" fmla="*/ 0 w 3426600"/>
              <a:gd name="connsiteY14" fmla="*/ 128151 h 1717675"/>
              <a:gd name="connsiteX15" fmla="*/ 128303 w 3426600"/>
              <a:gd name="connsiteY15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3043200 w 3426600"/>
              <a:gd name="connsiteY10" fmla="*/ 1717675 h 1717675"/>
              <a:gd name="connsiteX11" fmla="*/ 378598 w 3426600"/>
              <a:gd name="connsiteY11" fmla="*/ 1717675 h 1717675"/>
              <a:gd name="connsiteX12" fmla="*/ 0 w 3426600"/>
              <a:gd name="connsiteY12" fmla="*/ 1717675 h 1717675"/>
              <a:gd name="connsiteX13" fmla="*/ 0 w 3426600"/>
              <a:gd name="connsiteY13" fmla="*/ 128151 h 1717675"/>
              <a:gd name="connsiteX14" fmla="*/ 128303 w 3426600"/>
              <a:gd name="connsiteY14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3043200 w 3426600"/>
              <a:gd name="connsiteY10" fmla="*/ 1717675 h 1717675"/>
              <a:gd name="connsiteX11" fmla="*/ 0 w 3426600"/>
              <a:gd name="connsiteY11" fmla="*/ 1717675 h 1717675"/>
              <a:gd name="connsiteX12" fmla="*/ 0 w 3426600"/>
              <a:gd name="connsiteY12" fmla="*/ 128151 h 1717675"/>
              <a:gd name="connsiteX13" fmla="*/ 128303 w 3426600"/>
              <a:gd name="connsiteY13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336675 h 1717675"/>
              <a:gd name="connsiteX9" fmla="*/ 3421798 w 3426600"/>
              <a:gd name="connsiteY9" fmla="*/ 1717675 h 1717675"/>
              <a:gd name="connsiteX10" fmla="*/ 0 w 3426600"/>
              <a:gd name="connsiteY10" fmla="*/ 1717675 h 1717675"/>
              <a:gd name="connsiteX11" fmla="*/ 0 w 3426600"/>
              <a:gd name="connsiteY11" fmla="*/ 128151 h 1717675"/>
              <a:gd name="connsiteX12" fmla="*/ 128303 w 3426600"/>
              <a:gd name="connsiteY12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445900 h 1717675"/>
              <a:gd name="connsiteX8" fmla="*/ 3421798 w 3426600"/>
              <a:gd name="connsiteY8" fmla="*/ 1717675 h 1717675"/>
              <a:gd name="connsiteX9" fmla="*/ 0 w 3426600"/>
              <a:gd name="connsiteY9" fmla="*/ 1717675 h 1717675"/>
              <a:gd name="connsiteX10" fmla="*/ 0 w 3426600"/>
              <a:gd name="connsiteY10" fmla="*/ 128151 h 1717675"/>
              <a:gd name="connsiteX11" fmla="*/ 128303 w 3426600"/>
              <a:gd name="connsiteY11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324346 h 1717675"/>
              <a:gd name="connsiteX7" fmla="*/ 3421798 w 3426600"/>
              <a:gd name="connsiteY7" fmla="*/ 1717675 h 1717675"/>
              <a:gd name="connsiteX8" fmla="*/ 0 w 3426600"/>
              <a:gd name="connsiteY8" fmla="*/ 1717675 h 1717675"/>
              <a:gd name="connsiteX9" fmla="*/ 0 w 3426600"/>
              <a:gd name="connsiteY9" fmla="*/ 128151 h 1717675"/>
              <a:gd name="connsiteX10" fmla="*/ 128303 w 3426600"/>
              <a:gd name="connsiteY10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6600 w 3426600"/>
              <a:gd name="connsiteY5" fmla="*/ 324346 h 1717675"/>
              <a:gd name="connsiteX6" fmla="*/ 3421798 w 3426600"/>
              <a:gd name="connsiteY6" fmla="*/ 1717675 h 1717675"/>
              <a:gd name="connsiteX7" fmla="*/ 0 w 3426600"/>
              <a:gd name="connsiteY7" fmla="*/ 1717675 h 1717675"/>
              <a:gd name="connsiteX8" fmla="*/ 0 w 3426600"/>
              <a:gd name="connsiteY8" fmla="*/ 128151 h 1717675"/>
              <a:gd name="connsiteX9" fmla="*/ 128303 w 3426600"/>
              <a:gd name="connsiteY9" fmla="*/ 0 h 1717675"/>
              <a:gd name="connsiteX0" fmla="*/ 128303 w 3426600"/>
              <a:gd name="connsiteY0" fmla="*/ 0 h 1717675"/>
              <a:gd name="connsiteX1" fmla="*/ 505702 w 3426600"/>
              <a:gd name="connsiteY1" fmla="*/ 0 h 1717675"/>
              <a:gd name="connsiteX2" fmla="*/ 2920898 w 3426600"/>
              <a:gd name="connsiteY2" fmla="*/ 0 h 1717675"/>
              <a:gd name="connsiteX3" fmla="*/ 3298298 w 3426600"/>
              <a:gd name="connsiteY3" fmla="*/ 0 h 1717675"/>
              <a:gd name="connsiteX4" fmla="*/ 3426600 w 3426600"/>
              <a:gd name="connsiteY4" fmla="*/ 128151 h 1717675"/>
              <a:gd name="connsiteX5" fmla="*/ 3421798 w 3426600"/>
              <a:gd name="connsiteY5" fmla="*/ 1717675 h 1717675"/>
              <a:gd name="connsiteX6" fmla="*/ 0 w 3426600"/>
              <a:gd name="connsiteY6" fmla="*/ 1717675 h 1717675"/>
              <a:gd name="connsiteX7" fmla="*/ 0 w 3426600"/>
              <a:gd name="connsiteY7" fmla="*/ 128151 h 1717675"/>
              <a:gd name="connsiteX8" fmla="*/ 128303 w 3426600"/>
              <a:gd name="connsiteY8" fmla="*/ 0 h 171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6600" h="1717675">
                <a:moveTo>
                  <a:pt x="128303" y="0"/>
                </a:moveTo>
                <a:lnTo>
                  <a:pt x="505702" y="0"/>
                </a:lnTo>
                <a:lnTo>
                  <a:pt x="2920898" y="0"/>
                </a:lnTo>
                <a:lnTo>
                  <a:pt x="3298298" y="0"/>
                </a:lnTo>
                <a:cubicBezTo>
                  <a:pt x="3369157" y="0"/>
                  <a:pt x="3426600" y="57375"/>
                  <a:pt x="3426600" y="128151"/>
                </a:cubicBezTo>
                <a:cubicBezTo>
                  <a:pt x="3424999" y="657992"/>
                  <a:pt x="3423399" y="1187834"/>
                  <a:pt x="3421798" y="1717675"/>
                </a:cubicBezTo>
                <a:lnTo>
                  <a:pt x="0" y="1717675"/>
                </a:lnTo>
                <a:lnTo>
                  <a:pt x="0" y="128151"/>
                </a:lnTo>
                <a:cubicBezTo>
                  <a:pt x="0" y="57375"/>
                  <a:pt x="57443" y="0"/>
                  <a:pt x="12830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E39DC50-FD95-284B-B7AD-2E8D2852CF78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59599" y="3238500"/>
            <a:ext cx="3427200" cy="2476800"/>
          </a:xfrm>
          <a:custGeom>
            <a:avLst/>
            <a:gdLst>
              <a:gd name="connsiteX0" fmla="*/ 0 w 3426600"/>
              <a:gd name="connsiteY0" fmla="*/ 0 h 2478238"/>
              <a:gd name="connsiteX1" fmla="*/ 381000 w 3426600"/>
              <a:gd name="connsiteY1" fmla="*/ 0 h 2478238"/>
              <a:gd name="connsiteX2" fmla="*/ 3045600 w 3426600"/>
              <a:gd name="connsiteY2" fmla="*/ 0 h 2478238"/>
              <a:gd name="connsiteX3" fmla="*/ 3426600 w 3426600"/>
              <a:gd name="connsiteY3" fmla="*/ 0 h 2478238"/>
              <a:gd name="connsiteX4" fmla="*/ 3426600 w 3426600"/>
              <a:gd name="connsiteY4" fmla="*/ 2153892 h 2478238"/>
              <a:gd name="connsiteX5" fmla="*/ 3426600 w 3426600"/>
              <a:gd name="connsiteY5" fmla="*/ 2286150 h 2478238"/>
              <a:gd name="connsiteX6" fmla="*/ 3426600 w 3426600"/>
              <a:gd name="connsiteY6" fmla="*/ 2350087 h 2478238"/>
              <a:gd name="connsiteX7" fmla="*/ 3298298 w 3426600"/>
              <a:gd name="connsiteY7" fmla="*/ 2478238 h 2478238"/>
              <a:gd name="connsiteX8" fmla="*/ 2920898 w 3426600"/>
              <a:gd name="connsiteY8" fmla="*/ 2478238 h 2478238"/>
              <a:gd name="connsiteX9" fmla="*/ 505703 w 3426600"/>
              <a:gd name="connsiteY9" fmla="*/ 2478238 h 2478238"/>
              <a:gd name="connsiteX10" fmla="*/ 128303 w 3426600"/>
              <a:gd name="connsiteY10" fmla="*/ 2478238 h 2478238"/>
              <a:gd name="connsiteX11" fmla="*/ 0 w 3426600"/>
              <a:gd name="connsiteY11" fmla="*/ 2350087 h 2478238"/>
              <a:gd name="connsiteX12" fmla="*/ 0 w 3426600"/>
              <a:gd name="connsiteY12" fmla="*/ 2286150 h 2478238"/>
              <a:gd name="connsiteX13" fmla="*/ 0 w 3426600"/>
              <a:gd name="connsiteY13" fmla="*/ 2153892 h 2478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26600" h="2478238">
                <a:moveTo>
                  <a:pt x="0" y="0"/>
                </a:moveTo>
                <a:lnTo>
                  <a:pt x="381000" y="0"/>
                </a:lnTo>
                <a:lnTo>
                  <a:pt x="3045600" y="0"/>
                </a:lnTo>
                <a:lnTo>
                  <a:pt x="3426600" y="0"/>
                </a:lnTo>
                <a:lnTo>
                  <a:pt x="3426600" y="2153892"/>
                </a:lnTo>
                <a:lnTo>
                  <a:pt x="3426600" y="2286150"/>
                </a:lnTo>
                <a:lnTo>
                  <a:pt x="3426600" y="2350087"/>
                </a:lnTo>
                <a:cubicBezTo>
                  <a:pt x="3426600" y="2420863"/>
                  <a:pt x="3369157" y="2478238"/>
                  <a:pt x="3298298" y="2478238"/>
                </a:cubicBezTo>
                <a:lnTo>
                  <a:pt x="2920898" y="2478238"/>
                </a:lnTo>
                <a:lnTo>
                  <a:pt x="505703" y="2478238"/>
                </a:lnTo>
                <a:lnTo>
                  <a:pt x="128303" y="2478238"/>
                </a:lnTo>
                <a:cubicBezTo>
                  <a:pt x="57443" y="2478238"/>
                  <a:pt x="0" y="2420863"/>
                  <a:pt x="0" y="2350087"/>
                </a:cubicBezTo>
                <a:lnTo>
                  <a:pt x="0" y="2286150"/>
                </a:lnTo>
                <a:lnTo>
                  <a:pt x="0" y="2153892"/>
                </a:lnTo>
                <a:close/>
              </a:path>
            </a:pathLst>
          </a:custGeom>
          <a:solidFill>
            <a:schemeClr val="bg1"/>
          </a:solidFill>
          <a:ln w="6350">
            <a:noFill/>
          </a:ln>
        </p:spPr>
        <p:txBody>
          <a:bodyPr wrap="square" lIns="144000" tIns="144000">
            <a:noAutofit/>
          </a:bodyPr>
          <a:lstStyle>
            <a:lvl1pPr marL="0" indent="0">
              <a:spcAft>
                <a:spcPts val="1200"/>
              </a:spcAft>
              <a:buFont typeface="Wingdings" pitchFamily="2" charset="2"/>
              <a:buNone/>
              <a:defRPr sz="1800" b="1"/>
            </a:lvl1pPr>
            <a:lvl2pPr marL="172800" indent="-172800">
              <a:buFont typeface="Wingdings" pitchFamily="2" charset="2"/>
              <a:buChar char="§"/>
              <a:defRPr sz="1400"/>
            </a:lvl2pPr>
          </a:lstStyle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1AA987D4-CF9F-D947-B4FF-75698432C64E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003400" y="3238501"/>
            <a:ext cx="3427200" cy="2478237"/>
          </a:xfrm>
          <a:custGeom>
            <a:avLst/>
            <a:gdLst>
              <a:gd name="connsiteX0" fmla="*/ 2402 w 3426600"/>
              <a:gd name="connsiteY0" fmla="*/ 0 h 2478237"/>
              <a:gd name="connsiteX1" fmla="*/ 381000 w 3426600"/>
              <a:gd name="connsiteY1" fmla="*/ 0 h 2478237"/>
              <a:gd name="connsiteX2" fmla="*/ 3048002 w 3426600"/>
              <a:gd name="connsiteY2" fmla="*/ 0 h 2478237"/>
              <a:gd name="connsiteX3" fmla="*/ 3426600 w 3426600"/>
              <a:gd name="connsiteY3" fmla="*/ 0 h 2478237"/>
              <a:gd name="connsiteX4" fmla="*/ 3426600 w 3426600"/>
              <a:gd name="connsiteY4" fmla="*/ 2153891 h 2478237"/>
              <a:gd name="connsiteX5" fmla="*/ 3426600 w 3426600"/>
              <a:gd name="connsiteY5" fmla="*/ 2350086 h 2478237"/>
              <a:gd name="connsiteX6" fmla="*/ 3426600 w 3426600"/>
              <a:gd name="connsiteY6" fmla="*/ 2385039 h 2478237"/>
              <a:gd name="connsiteX7" fmla="*/ 3419535 w 3426600"/>
              <a:gd name="connsiteY7" fmla="*/ 2385039 h 2478237"/>
              <a:gd name="connsiteX8" fmla="*/ 3416517 w 3426600"/>
              <a:gd name="connsiteY8" fmla="*/ 2399968 h 2478237"/>
              <a:gd name="connsiteX9" fmla="*/ 3298298 w 3426600"/>
              <a:gd name="connsiteY9" fmla="*/ 2478237 h 2478237"/>
              <a:gd name="connsiteX10" fmla="*/ 2920898 w 3426600"/>
              <a:gd name="connsiteY10" fmla="*/ 2478237 h 2478237"/>
              <a:gd name="connsiteX11" fmla="*/ 505702 w 3426600"/>
              <a:gd name="connsiteY11" fmla="*/ 2478237 h 2478237"/>
              <a:gd name="connsiteX12" fmla="*/ 128303 w 3426600"/>
              <a:gd name="connsiteY12" fmla="*/ 2478237 h 2478237"/>
              <a:gd name="connsiteX13" fmla="*/ 10083 w 3426600"/>
              <a:gd name="connsiteY13" fmla="*/ 2399968 h 2478237"/>
              <a:gd name="connsiteX14" fmla="*/ 7065 w 3426600"/>
              <a:gd name="connsiteY14" fmla="*/ 2385039 h 2478237"/>
              <a:gd name="connsiteX15" fmla="*/ 2402 w 3426600"/>
              <a:gd name="connsiteY15" fmla="*/ 2385039 h 2478237"/>
              <a:gd name="connsiteX16" fmla="*/ 2402 w 3426600"/>
              <a:gd name="connsiteY16" fmla="*/ 2361970 h 2478237"/>
              <a:gd name="connsiteX17" fmla="*/ 0 w 3426600"/>
              <a:gd name="connsiteY17" fmla="*/ 2350086 h 2478237"/>
              <a:gd name="connsiteX18" fmla="*/ 0 w 3426600"/>
              <a:gd name="connsiteY18" fmla="*/ 2153891 h 2478237"/>
              <a:gd name="connsiteX19" fmla="*/ 2402 w 3426600"/>
              <a:gd name="connsiteY19" fmla="*/ 2153891 h 2478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426600" h="2478237">
                <a:moveTo>
                  <a:pt x="2402" y="0"/>
                </a:moveTo>
                <a:lnTo>
                  <a:pt x="381000" y="0"/>
                </a:lnTo>
                <a:lnTo>
                  <a:pt x="3048002" y="0"/>
                </a:lnTo>
                <a:lnTo>
                  <a:pt x="3426600" y="0"/>
                </a:lnTo>
                <a:lnTo>
                  <a:pt x="3426600" y="2153891"/>
                </a:lnTo>
                <a:lnTo>
                  <a:pt x="3426600" y="2350086"/>
                </a:lnTo>
                <a:lnTo>
                  <a:pt x="3426600" y="2385039"/>
                </a:lnTo>
                <a:lnTo>
                  <a:pt x="3419535" y="2385039"/>
                </a:lnTo>
                <a:lnTo>
                  <a:pt x="3416517" y="2399968"/>
                </a:lnTo>
                <a:cubicBezTo>
                  <a:pt x="3397040" y="2445964"/>
                  <a:pt x="3351442" y="2478237"/>
                  <a:pt x="3298298" y="2478237"/>
                </a:cubicBezTo>
                <a:lnTo>
                  <a:pt x="2920898" y="2478237"/>
                </a:lnTo>
                <a:lnTo>
                  <a:pt x="505702" y="2478237"/>
                </a:lnTo>
                <a:lnTo>
                  <a:pt x="128303" y="2478237"/>
                </a:lnTo>
                <a:cubicBezTo>
                  <a:pt x="75158" y="2478237"/>
                  <a:pt x="29560" y="2445964"/>
                  <a:pt x="10083" y="2399968"/>
                </a:cubicBezTo>
                <a:lnTo>
                  <a:pt x="7065" y="2385039"/>
                </a:lnTo>
                <a:lnTo>
                  <a:pt x="2402" y="2385039"/>
                </a:lnTo>
                <a:lnTo>
                  <a:pt x="2402" y="2361970"/>
                </a:lnTo>
                <a:lnTo>
                  <a:pt x="0" y="2350086"/>
                </a:lnTo>
                <a:lnTo>
                  <a:pt x="0" y="2153891"/>
                </a:lnTo>
                <a:lnTo>
                  <a:pt x="2402" y="2153891"/>
                </a:lnTo>
                <a:close/>
              </a:path>
            </a:pathLst>
          </a:custGeom>
          <a:solidFill>
            <a:schemeClr val="bg1"/>
          </a:solidFill>
          <a:ln w="6350">
            <a:noFill/>
          </a:ln>
        </p:spPr>
        <p:txBody>
          <a:bodyPr vert="horz" wrap="square" lIns="144000" tIns="144000" rIns="91440" bIns="45720" rtlCol="0">
            <a:noAutofit/>
          </a:bodyPr>
          <a:lstStyle>
            <a:lvl1pPr>
              <a:spcAft>
                <a:spcPts val="1200"/>
              </a:spcAft>
              <a:defRPr lang="en-US" sz="1800" b="1" dirty="0" smtClean="0"/>
            </a:lvl1pPr>
            <a:lvl2pPr marL="171450" indent="-171450">
              <a:buFont typeface="Wingdings" pitchFamily="2" charset="2"/>
              <a:buChar char="§"/>
              <a:defRPr/>
            </a:lvl2pPr>
          </a:lstStyle>
          <a:p>
            <a:pPr lvl="0">
              <a:buFont typeface="Wingdings" pitchFamily="2" charset="2"/>
            </a:pPr>
            <a:endParaRPr lang="en-US" dirty="0"/>
          </a:p>
          <a:p>
            <a:pPr lvl="1">
              <a:buFont typeface="Wingdings" pitchFamily="2" charset="2"/>
            </a:pPr>
            <a:endParaRPr lang="en-US" dirty="0"/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005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карточки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D26480-3665-6F44-B084-BF4E502B75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2000" y="2607730"/>
            <a:ext cx="2476500" cy="2726270"/>
          </a:xfrm>
          <a:prstGeom prst="round2SameRect">
            <a:avLst>
              <a:gd name="adj1" fmla="val 0"/>
              <a:gd name="adj2" fmla="val 5561"/>
            </a:avLst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grpSp>
        <p:nvGrpSpPr>
          <p:cNvPr id="23" name="Group 10">
            <a:extLst>
              <a:ext uri="{FF2B5EF4-FFF2-40B4-BE49-F238E27FC236}">
                <a16:creationId xmlns:a16="http://schemas.microsoft.com/office/drawing/2014/main" id="{EFDFD8BD-93BC-EB4F-BABE-DBF6545056F0}"/>
              </a:ext>
            </a:extLst>
          </p:cNvPr>
          <p:cNvGrpSpPr/>
          <p:nvPr userDrawn="1"/>
        </p:nvGrpSpPr>
        <p:grpSpPr>
          <a:xfrm>
            <a:off x="0" y="0"/>
            <a:ext cx="381000" cy="6858000"/>
            <a:chOff x="0" y="0"/>
            <a:chExt cx="381000" cy="6858000"/>
          </a:xfrm>
        </p:grpSpPr>
        <p:sp>
          <p:nvSpPr>
            <p:cNvPr id="24" name="Rectangle 15">
              <a:extLst>
                <a:ext uri="{FF2B5EF4-FFF2-40B4-BE49-F238E27FC236}">
                  <a16:creationId xmlns:a16="http://schemas.microsoft.com/office/drawing/2014/main" id="{BFFED65D-5AB0-0549-9457-BCD403ABACCC}"/>
                </a:ext>
              </a:extLst>
            </p:cNvPr>
            <p:cNvSpPr/>
            <p:nvPr/>
          </p:nvSpPr>
          <p:spPr>
            <a:xfrm>
              <a:off x="0" y="0"/>
              <a:ext cx="381000" cy="685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400"/>
            </a:p>
          </p:txBody>
        </p:sp>
        <p:pic>
          <p:nvPicPr>
            <p:cNvPr id="25" name="Graphic 17">
              <a:extLst>
                <a:ext uri="{FF2B5EF4-FFF2-40B4-BE49-F238E27FC236}">
                  <a16:creationId xmlns:a16="http://schemas.microsoft.com/office/drawing/2014/main" id="{B106E481-BC52-084B-BD16-EC69B340E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735" y="74735"/>
              <a:ext cx="231530" cy="231530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8A937329-A5D2-234C-A6B7-B52D8D7DCD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1999" y="6097737"/>
            <a:ext cx="3619501" cy="379413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 marL="0" indent="0">
              <a:buFont typeface="+mj-lt"/>
              <a:buNone/>
              <a:defRPr lang="en-US" sz="900" b="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9600" indent="-129600">
              <a:defRPr/>
            </a:lvl2pPr>
            <a:lvl3pPr marL="129600" indent="-129600">
              <a:defRPr/>
            </a:lvl3pPr>
            <a:lvl4pPr marL="129600" indent="-129600">
              <a:defRPr/>
            </a:lvl4pPr>
            <a:lvl5pPr marL="129600" indent="-129600">
              <a:defRPr/>
            </a:lvl5pPr>
          </a:lstStyle>
          <a:p>
            <a:pPr lvl="0"/>
            <a:endParaRPr lang="ru-RU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9E6788A0-C0CF-5B46-8795-BF39F49B4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000" y="1520826"/>
            <a:ext cx="2478452" cy="1086904"/>
          </a:xfrm>
          <a:custGeom>
            <a:avLst/>
            <a:gdLst>
              <a:gd name="connsiteX0" fmla="*/ 128302 w 2478452"/>
              <a:gd name="connsiteY0" fmla="*/ 0 h 1086904"/>
              <a:gd name="connsiteX1" fmla="*/ 1001604 w 2478452"/>
              <a:gd name="connsiteY1" fmla="*/ 0 h 1086904"/>
              <a:gd name="connsiteX2" fmla="*/ 1476847 w 2478452"/>
              <a:gd name="connsiteY2" fmla="*/ 0 h 1086904"/>
              <a:gd name="connsiteX3" fmla="*/ 2350149 w 2478452"/>
              <a:gd name="connsiteY3" fmla="*/ 0 h 1086904"/>
              <a:gd name="connsiteX4" fmla="*/ 2478451 w 2478452"/>
              <a:gd name="connsiteY4" fmla="*/ 128151 h 1086904"/>
              <a:gd name="connsiteX5" fmla="*/ 2478451 w 2478452"/>
              <a:gd name="connsiteY5" fmla="*/ 137290 h 1086904"/>
              <a:gd name="connsiteX6" fmla="*/ 2478452 w 2478452"/>
              <a:gd name="connsiteY6" fmla="*/ 137290 h 1086904"/>
              <a:gd name="connsiteX7" fmla="*/ 2478452 w 2478452"/>
              <a:gd name="connsiteY7" fmla="*/ 1086904 h 1086904"/>
              <a:gd name="connsiteX8" fmla="*/ 0 w 2478452"/>
              <a:gd name="connsiteY8" fmla="*/ 1086904 h 1086904"/>
              <a:gd name="connsiteX9" fmla="*/ 0 w 2478452"/>
              <a:gd name="connsiteY9" fmla="*/ 324346 h 1086904"/>
              <a:gd name="connsiteX10" fmla="*/ 0 w 2478452"/>
              <a:gd name="connsiteY10" fmla="*/ 137290 h 1086904"/>
              <a:gd name="connsiteX11" fmla="*/ 0 w 2478452"/>
              <a:gd name="connsiteY11" fmla="*/ 128151 h 1086904"/>
              <a:gd name="connsiteX12" fmla="*/ 128302 w 2478452"/>
              <a:gd name="connsiteY12" fmla="*/ 0 h 1086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78452" h="1086904">
                <a:moveTo>
                  <a:pt x="128302" y="0"/>
                </a:moveTo>
                <a:lnTo>
                  <a:pt x="1001604" y="0"/>
                </a:lnTo>
                <a:lnTo>
                  <a:pt x="1476847" y="0"/>
                </a:lnTo>
                <a:lnTo>
                  <a:pt x="2350149" y="0"/>
                </a:lnTo>
                <a:cubicBezTo>
                  <a:pt x="2421008" y="0"/>
                  <a:pt x="2478451" y="57375"/>
                  <a:pt x="2478451" y="128151"/>
                </a:cubicBezTo>
                <a:lnTo>
                  <a:pt x="2478451" y="137290"/>
                </a:lnTo>
                <a:lnTo>
                  <a:pt x="2478452" y="137290"/>
                </a:lnTo>
                <a:lnTo>
                  <a:pt x="2478452" y="1086904"/>
                </a:lnTo>
                <a:lnTo>
                  <a:pt x="0" y="1086904"/>
                </a:lnTo>
                <a:lnTo>
                  <a:pt x="0" y="324346"/>
                </a:lnTo>
                <a:lnTo>
                  <a:pt x="0" y="137290"/>
                </a:lnTo>
                <a:lnTo>
                  <a:pt x="0" y="128151"/>
                </a:lnTo>
                <a:cubicBezTo>
                  <a:pt x="0" y="57375"/>
                  <a:pt x="57443" y="0"/>
                  <a:pt x="128302" y="0"/>
                </a:cubicBezTo>
                <a:close/>
              </a:path>
            </a:pathLst>
          </a:custGeom>
          <a:solidFill>
            <a:srgbClr val="181C2B"/>
          </a:solidFill>
          <a:ln w="6350">
            <a:noFill/>
          </a:ln>
        </p:spPr>
        <p:txBody>
          <a:bodyPr wrap="square" lIns="612000" anchor="ctr" anchorCtr="0">
            <a:noAutofit/>
          </a:bodyPr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021D1439-9E74-8247-B80F-9D7D12785AE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7015" y="1938419"/>
            <a:ext cx="251717" cy="25171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984ABD50-E1AF-4748-8BA1-5A7048FBFF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9000" y="2607730"/>
            <a:ext cx="2476500" cy="2726270"/>
          </a:xfrm>
          <a:prstGeom prst="round2SameRect">
            <a:avLst>
              <a:gd name="adj1" fmla="val 0"/>
              <a:gd name="adj2" fmla="val 4995"/>
            </a:avLst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BFFCDC6-7B1A-A14E-8928-E580EDB1A44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9000" y="1520826"/>
            <a:ext cx="2478452" cy="1086904"/>
          </a:xfrm>
          <a:custGeom>
            <a:avLst/>
            <a:gdLst>
              <a:gd name="connsiteX0" fmla="*/ 128303 w 2478452"/>
              <a:gd name="connsiteY0" fmla="*/ 0 h 1086904"/>
              <a:gd name="connsiteX1" fmla="*/ 1001605 w 2478452"/>
              <a:gd name="connsiteY1" fmla="*/ 0 h 1086904"/>
              <a:gd name="connsiteX2" fmla="*/ 1476848 w 2478452"/>
              <a:gd name="connsiteY2" fmla="*/ 0 h 1086904"/>
              <a:gd name="connsiteX3" fmla="*/ 2350150 w 2478452"/>
              <a:gd name="connsiteY3" fmla="*/ 0 h 1086904"/>
              <a:gd name="connsiteX4" fmla="*/ 2478452 w 2478452"/>
              <a:gd name="connsiteY4" fmla="*/ 128151 h 1086904"/>
              <a:gd name="connsiteX5" fmla="*/ 2478452 w 2478452"/>
              <a:gd name="connsiteY5" fmla="*/ 137290 h 1086904"/>
              <a:gd name="connsiteX6" fmla="*/ 2478452 w 2478452"/>
              <a:gd name="connsiteY6" fmla="*/ 324346 h 1086904"/>
              <a:gd name="connsiteX7" fmla="*/ 2478452 w 2478452"/>
              <a:gd name="connsiteY7" fmla="*/ 1086904 h 1086904"/>
              <a:gd name="connsiteX8" fmla="*/ 0 w 2478452"/>
              <a:gd name="connsiteY8" fmla="*/ 1086904 h 1086904"/>
              <a:gd name="connsiteX9" fmla="*/ 0 w 2478452"/>
              <a:gd name="connsiteY9" fmla="*/ 137290 h 1086904"/>
              <a:gd name="connsiteX10" fmla="*/ 1 w 2478452"/>
              <a:gd name="connsiteY10" fmla="*/ 137290 h 1086904"/>
              <a:gd name="connsiteX11" fmla="*/ 1 w 2478452"/>
              <a:gd name="connsiteY11" fmla="*/ 128151 h 1086904"/>
              <a:gd name="connsiteX12" fmla="*/ 128303 w 2478452"/>
              <a:gd name="connsiteY12" fmla="*/ 0 h 1086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78452" h="1086904">
                <a:moveTo>
                  <a:pt x="128303" y="0"/>
                </a:moveTo>
                <a:lnTo>
                  <a:pt x="1001605" y="0"/>
                </a:lnTo>
                <a:lnTo>
                  <a:pt x="1476848" y="0"/>
                </a:lnTo>
                <a:lnTo>
                  <a:pt x="2350150" y="0"/>
                </a:lnTo>
                <a:cubicBezTo>
                  <a:pt x="2421009" y="0"/>
                  <a:pt x="2478452" y="57375"/>
                  <a:pt x="2478452" y="128151"/>
                </a:cubicBezTo>
                <a:lnTo>
                  <a:pt x="2478452" y="137290"/>
                </a:lnTo>
                <a:lnTo>
                  <a:pt x="2478452" y="324346"/>
                </a:lnTo>
                <a:lnTo>
                  <a:pt x="2478452" y="1086904"/>
                </a:lnTo>
                <a:lnTo>
                  <a:pt x="0" y="1086904"/>
                </a:lnTo>
                <a:lnTo>
                  <a:pt x="0" y="137290"/>
                </a:lnTo>
                <a:lnTo>
                  <a:pt x="1" y="137290"/>
                </a:lnTo>
                <a:lnTo>
                  <a:pt x="1" y="128151"/>
                </a:lnTo>
                <a:cubicBezTo>
                  <a:pt x="1" y="57375"/>
                  <a:pt x="57444" y="0"/>
                  <a:pt x="128303" y="0"/>
                </a:cubicBezTo>
                <a:close/>
              </a:path>
            </a:pathLst>
          </a:custGeom>
          <a:solidFill>
            <a:srgbClr val="181C2B"/>
          </a:solidFill>
          <a:ln w="6350">
            <a:noFill/>
          </a:ln>
        </p:spPr>
        <p:txBody>
          <a:bodyPr wrap="square" lIns="612000" anchor="ctr" anchorCtr="0">
            <a:noAutofit/>
          </a:bodyPr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7BB10214-E834-1748-9DB8-0CD9837F3D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614015" y="1938419"/>
            <a:ext cx="251717" cy="25171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72319495-05E1-F547-A40D-8A0D532534C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08198" y="2607730"/>
            <a:ext cx="2476500" cy="2726270"/>
          </a:xfrm>
          <a:prstGeom prst="round2SameRect">
            <a:avLst>
              <a:gd name="adj1" fmla="val 0"/>
              <a:gd name="adj2" fmla="val 5240"/>
            </a:avLst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9B83ECDA-566B-F24D-98DD-1C4365DA0C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08198" y="1520826"/>
            <a:ext cx="2478452" cy="1086904"/>
          </a:xfrm>
          <a:custGeom>
            <a:avLst/>
            <a:gdLst>
              <a:gd name="connsiteX0" fmla="*/ 128303 w 2478452"/>
              <a:gd name="connsiteY0" fmla="*/ 0 h 1086904"/>
              <a:gd name="connsiteX1" fmla="*/ 1001605 w 2478452"/>
              <a:gd name="connsiteY1" fmla="*/ 0 h 1086904"/>
              <a:gd name="connsiteX2" fmla="*/ 1476848 w 2478452"/>
              <a:gd name="connsiteY2" fmla="*/ 0 h 1086904"/>
              <a:gd name="connsiteX3" fmla="*/ 2350150 w 2478452"/>
              <a:gd name="connsiteY3" fmla="*/ 0 h 1086904"/>
              <a:gd name="connsiteX4" fmla="*/ 2478452 w 2478452"/>
              <a:gd name="connsiteY4" fmla="*/ 128151 h 1086904"/>
              <a:gd name="connsiteX5" fmla="*/ 2478452 w 2478452"/>
              <a:gd name="connsiteY5" fmla="*/ 137290 h 1086904"/>
              <a:gd name="connsiteX6" fmla="*/ 2478452 w 2478452"/>
              <a:gd name="connsiteY6" fmla="*/ 324346 h 1086904"/>
              <a:gd name="connsiteX7" fmla="*/ 2478452 w 2478452"/>
              <a:gd name="connsiteY7" fmla="*/ 1086904 h 1086904"/>
              <a:gd name="connsiteX8" fmla="*/ 0 w 2478452"/>
              <a:gd name="connsiteY8" fmla="*/ 1086904 h 1086904"/>
              <a:gd name="connsiteX9" fmla="*/ 0 w 2478452"/>
              <a:gd name="connsiteY9" fmla="*/ 137290 h 1086904"/>
              <a:gd name="connsiteX10" fmla="*/ 1 w 2478452"/>
              <a:gd name="connsiteY10" fmla="*/ 137290 h 1086904"/>
              <a:gd name="connsiteX11" fmla="*/ 1 w 2478452"/>
              <a:gd name="connsiteY11" fmla="*/ 128151 h 1086904"/>
              <a:gd name="connsiteX12" fmla="*/ 128303 w 2478452"/>
              <a:gd name="connsiteY12" fmla="*/ 0 h 1086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78452" h="1086904">
                <a:moveTo>
                  <a:pt x="128303" y="0"/>
                </a:moveTo>
                <a:lnTo>
                  <a:pt x="1001605" y="0"/>
                </a:lnTo>
                <a:lnTo>
                  <a:pt x="1476848" y="0"/>
                </a:lnTo>
                <a:lnTo>
                  <a:pt x="2350150" y="0"/>
                </a:lnTo>
                <a:cubicBezTo>
                  <a:pt x="2421009" y="0"/>
                  <a:pt x="2478452" y="57375"/>
                  <a:pt x="2478452" y="128151"/>
                </a:cubicBezTo>
                <a:lnTo>
                  <a:pt x="2478452" y="137290"/>
                </a:lnTo>
                <a:lnTo>
                  <a:pt x="2478452" y="324346"/>
                </a:lnTo>
                <a:lnTo>
                  <a:pt x="2478452" y="1086904"/>
                </a:lnTo>
                <a:lnTo>
                  <a:pt x="0" y="1086904"/>
                </a:lnTo>
                <a:lnTo>
                  <a:pt x="0" y="137290"/>
                </a:lnTo>
                <a:lnTo>
                  <a:pt x="1" y="137290"/>
                </a:lnTo>
                <a:lnTo>
                  <a:pt x="1" y="128151"/>
                </a:lnTo>
                <a:cubicBezTo>
                  <a:pt x="1" y="57375"/>
                  <a:pt x="57444" y="0"/>
                  <a:pt x="128303" y="0"/>
                </a:cubicBezTo>
                <a:close/>
              </a:path>
            </a:pathLst>
          </a:custGeom>
          <a:solidFill>
            <a:srgbClr val="181C2B"/>
          </a:solidFill>
          <a:ln w="6350">
            <a:noFill/>
          </a:ln>
        </p:spPr>
        <p:txBody>
          <a:bodyPr wrap="square" lIns="612000" anchor="ctr" anchorCtr="0">
            <a:noAutofit/>
          </a:bodyPr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Picture Placeholder 3">
            <a:extLst>
              <a:ext uri="{FF2B5EF4-FFF2-40B4-BE49-F238E27FC236}">
                <a16:creationId xmlns:a16="http://schemas.microsoft.com/office/drawing/2014/main" id="{EC833233-3071-AC4C-A5B5-417AD6FFCBA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93213" y="1938419"/>
            <a:ext cx="251717" cy="25171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BF976C2F-D2EB-A94A-AEBE-E99C5D8E59A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768485" y="2607730"/>
            <a:ext cx="2476500" cy="2726270"/>
          </a:xfrm>
          <a:prstGeom prst="round2SameRect">
            <a:avLst>
              <a:gd name="adj1" fmla="val 0"/>
              <a:gd name="adj2" fmla="val 5240"/>
            </a:avLst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0AD254B8-4B10-A944-B612-D7C362B52D7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768485" y="1520826"/>
            <a:ext cx="2478452" cy="1086904"/>
          </a:xfrm>
          <a:custGeom>
            <a:avLst/>
            <a:gdLst>
              <a:gd name="connsiteX0" fmla="*/ 128303 w 2478452"/>
              <a:gd name="connsiteY0" fmla="*/ 0 h 1086904"/>
              <a:gd name="connsiteX1" fmla="*/ 1001605 w 2478452"/>
              <a:gd name="connsiteY1" fmla="*/ 0 h 1086904"/>
              <a:gd name="connsiteX2" fmla="*/ 1476848 w 2478452"/>
              <a:gd name="connsiteY2" fmla="*/ 0 h 1086904"/>
              <a:gd name="connsiteX3" fmla="*/ 2350150 w 2478452"/>
              <a:gd name="connsiteY3" fmla="*/ 0 h 1086904"/>
              <a:gd name="connsiteX4" fmla="*/ 2478452 w 2478452"/>
              <a:gd name="connsiteY4" fmla="*/ 128151 h 1086904"/>
              <a:gd name="connsiteX5" fmla="*/ 2478452 w 2478452"/>
              <a:gd name="connsiteY5" fmla="*/ 137290 h 1086904"/>
              <a:gd name="connsiteX6" fmla="*/ 2478452 w 2478452"/>
              <a:gd name="connsiteY6" fmla="*/ 324346 h 1086904"/>
              <a:gd name="connsiteX7" fmla="*/ 2478452 w 2478452"/>
              <a:gd name="connsiteY7" fmla="*/ 1086904 h 1086904"/>
              <a:gd name="connsiteX8" fmla="*/ 0 w 2478452"/>
              <a:gd name="connsiteY8" fmla="*/ 1086904 h 1086904"/>
              <a:gd name="connsiteX9" fmla="*/ 0 w 2478452"/>
              <a:gd name="connsiteY9" fmla="*/ 137290 h 1086904"/>
              <a:gd name="connsiteX10" fmla="*/ 1 w 2478452"/>
              <a:gd name="connsiteY10" fmla="*/ 137290 h 1086904"/>
              <a:gd name="connsiteX11" fmla="*/ 1 w 2478452"/>
              <a:gd name="connsiteY11" fmla="*/ 128151 h 1086904"/>
              <a:gd name="connsiteX12" fmla="*/ 128303 w 2478452"/>
              <a:gd name="connsiteY12" fmla="*/ 0 h 1086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78452" h="1086904">
                <a:moveTo>
                  <a:pt x="128303" y="0"/>
                </a:moveTo>
                <a:lnTo>
                  <a:pt x="1001605" y="0"/>
                </a:lnTo>
                <a:lnTo>
                  <a:pt x="1476848" y="0"/>
                </a:lnTo>
                <a:lnTo>
                  <a:pt x="2350150" y="0"/>
                </a:lnTo>
                <a:cubicBezTo>
                  <a:pt x="2421009" y="0"/>
                  <a:pt x="2478452" y="57375"/>
                  <a:pt x="2478452" y="128151"/>
                </a:cubicBezTo>
                <a:lnTo>
                  <a:pt x="2478452" y="137290"/>
                </a:lnTo>
                <a:lnTo>
                  <a:pt x="2478452" y="324346"/>
                </a:lnTo>
                <a:lnTo>
                  <a:pt x="2478452" y="1086904"/>
                </a:lnTo>
                <a:lnTo>
                  <a:pt x="0" y="1086904"/>
                </a:lnTo>
                <a:lnTo>
                  <a:pt x="0" y="137290"/>
                </a:lnTo>
                <a:lnTo>
                  <a:pt x="1" y="137290"/>
                </a:lnTo>
                <a:lnTo>
                  <a:pt x="1" y="128151"/>
                </a:lnTo>
                <a:cubicBezTo>
                  <a:pt x="1" y="57375"/>
                  <a:pt x="57444" y="0"/>
                  <a:pt x="128303" y="0"/>
                </a:cubicBezTo>
                <a:close/>
              </a:path>
            </a:pathLst>
          </a:custGeom>
          <a:solidFill>
            <a:srgbClr val="181C2B"/>
          </a:solidFill>
          <a:ln w="6350">
            <a:noFill/>
          </a:ln>
        </p:spPr>
        <p:txBody>
          <a:bodyPr wrap="square" lIns="612000" anchor="ctr" anchorCtr="0">
            <a:noAutofit/>
          </a:bodyPr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6" name="Picture Placeholder 3">
            <a:extLst>
              <a:ext uri="{FF2B5EF4-FFF2-40B4-BE49-F238E27FC236}">
                <a16:creationId xmlns:a16="http://schemas.microsoft.com/office/drawing/2014/main" id="{D90E1C47-7EC1-9343-B38E-C0B066C9D8E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953500" y="1938419"/>
            <a:ext cx="251717" cy="25171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591909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карточк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4CFBDA0-1F28-8F4E-8563-AAB4CBBC1C90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62000" y="1520826"/>
            <a:ext cx="2478452" cy="3813174"/>
          </a:xfrm>
          <a:custGeom>
            <a:avLst/>
            <a:gdLst>
              <a:gd name="connsiteX0" fmla="*/ 128302 w 2478452"/>
              <a:gd name="connsiteY0" fmla="*/ 0 h 3813174"/>
              <a:gd name="connsiteX1" fmla="*/ 1001604 w 2478452"/>
              <a:gd name="connsiteY1" fmla="*/ 0 h 3813174"/>
              <a:gd name="connsiteX2" fmla="*/ 1476847 w 2478452"/>
              <a:gd name="connsiteY2" fmla="*/ 0 h 3813174"/>
              <a:gd name="connsiteX3" fmla="*/ 2350149 w 2478452"/>
              <a:gd name="connsiteY3" fmla="*/ 0 h 3813174"/>
              <a:gd name="connsiteX4" fmla="*/ 2478451 w 2478452"/>
              <a:gd name="connsiteY4" fmla="*/ 128151 h 3813174"/>
              <a:gd name="connsiteX5" fmla="*/ 2478451 w 2478452"/>
              <a:gd name="connsiteY5" fmla="*/ 137290 h 3813174"/>
              <a:gd name="connsiteX6" fmla="*/ 2478452 w 2478452"/>
              <a:gd name="connsiteY6" fmla="*/ 137290 h 3813174"/>
              <a:gd name="connsiteX7" fmla="*/ 2478452 w 2478452"/>
              <a:gd name="connsiteY7" fmla="*/ 1086904 h 3813174"/>
              <a:gd name="connsiteX8" fmla="*/ 2476500 w 2478452"/>
              <a:gd name="connsiteY8" fmla="*/ 1086904 h 3813174"/>
              <a:gd name="connsiteX9" fmla="*/ 2476500 w 2478452"/>
              <a:gd name="connsiteY9" fmla="*/ 3485986 h 3813174"/>
              <a:gd name="connsiteX10" fmla="*/ 2476500 w 2478452"/>
              <a:gd name="connsiteY10" fmla="*/ 3675456 h 3813174"/>
              <a:gd name="connsiteX11" fmla="*/ 2338782 w 2478452"/>
              <a:gd name="connsiteY11" fmla="*/ 3813174 h 3813174"/>
              <a:gd name="connsiteX12" fmla="*/ 137718 w 2478452"/>
              <a:gd name="connsiteY12" fmla="*/ 3813174 h 3813174"/>
              <a:gd name="connsiteX13" fmla="*/ 0 w 2478452"/>
              <a:gd name="connsiteY13" fmla="*/ 3675456 h 3813174"/>
              <a:gd name="connsiteX14" fmla="*/ 0 w 2478452"/>
              <a:gd name="connsiteY14" fmla="*/ 3485986 h 3813174"/>
              <a:gd name="connsiteX15" fmla="*/ 0 w 2478452"/>
              <a:gd name="connsiteY15" fmla="*/ 1086904 h 3813174"/>
              <a:gd name="connsiteX16" fmla="*/ 0 w 2478452"/>
              <a:gd name="connsiteY16" fmla="*/ 897434 h 3813174"/>
              <a:gd name="connsiteX17" fmla="*/ 0 w 2478452"/>
              <a:gd name="connsiteY17" fmla="*/ 324346 h 3813174"/>
              <a:gd name="connsiteX18" fmla="*/ 0 w 2478452"/>
              <a:gd name="connsiteY18" fmla="*/ 137290 h 3813174"/>
              <a:gd name="connsiteX19" fmla="*/ 0 w 2478452"/>
              <a:gd name="connsiteY19" fmla="*/ 128151 h 3813174"/>
              <a:gd name="connsiteX20" fmla="*/ 128302 w 2478452"/>
              <a:gd name="connsiteY20" fmla="*/ 0 h 381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78452" h="3813174">
                <a:moveTo>
                  <a:pt x="128302" y="0"/>
                </a:moveTo>
                <a:lnTo>
                  <a:pt x="1001604" y="0"/>
                </a:lnTo>
                <a:lnTo>
                  <a:pt x="1476847" y="0"/>
                </a:lnTo>
                <a:lnTo>
                  <a:pt x="2350149" y="0"/>
                </a:lnTo>
                <a:cubicBezTo>
                  <a:pt x="2421008" y="0"/>
                  <a:pt x="2478451" y="57375"/>
                  <a:pt x="2478451" y="128151"/>
                </a:cubicBezTo>
                <a:lnTo>
                  <a:pt x="2478451" y="137290"/>
                </a:lnTo>
                <a:lnTo>
                  <a:pt x="2478452" y="137290"/>
                </a:lnTo>
                <a:lnTo>
                  <a:pt x="2478452" y="1086904"/>
                </a:lnTo>
                <a:lnTo>
                  <a:pt x="2476500" y="1086904"/>
                </a:lnTo>
                <a:lnTo>
                  <a:pt x="2476500" y="3485986"/>
                </a:lnTo>
                <a:lnTo>
                  <a:pt x="2476500" y="3675456"/>
                </a:lnTo>
                <a:cubicBezTo>
                  <a:pt x="2476500" y="3751516"/>
                  <a:pt x="2414842" y="3813174"/>
                  <a:pt x="2338782" y="3813174"/>
                </a:cubicBezTo>
                <a:lnTo>
                  <a:pt x="137718" y="3813174"/>
                </a:lnTo>
                <a:cubicBezTo>
                  <a:pt x="61658" y="3813174"/>
                  <a:pt x="0" y="3751516"/>
                  <a:pt x="0" y="3675456"/>
                </a:cubicBezTo>
                <a:lnTo>
                  <a:pt x="0" y="3485986"/>
                </a:lnTo>
                <a:lnTo>
                  <a:pt x="0" y="1086904"/>
                </a:lnTo>
                <a:lnTo>
                  <a:pt x="0" y="897434"/>
                </a:lnTo>
                <a:lnTo>
                  <a:pt x="0" y="324346"/>
                </a:lnTo>
                <a:lnTo>
                  <a:pt x="0" y="137290"/>
                </a:lnTo>
                <a:lnTo>
                  <a:pt x="0" y="128151"/>
                </a:lnTo>
                <a:cubicBezTo>
                  <a:pt x="0" y="57375"/>
                  <a:pt x="57443" y="0"/>
                  <a:pt x="128302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85000"/>
              </a:schemeClr>
            </a:solidFill>
          </a:ln>
        </p:spPr>
        <p:txBody>
          <a:bodyPr vert="horz" wrap="square" lIns="216000" tIns="792000" rIns="91440" bIns="45720" rtlCol="0" anchor="t" anchorCtr="0">
            <a:noAutofit/>
          </a:bodyPr>
          <a:lstStyle>
            <a:lvl1pPr>
              <a:spcAft>
                <a:spcPts val="1200"/>
              </a:spcAft>
              <a:defRPr lang="en-US" sz="1800" b="1" dirty="0">
                <a:solidFill>
                  <a:schemeClr val="tx2"/>
                </a:solidFill>
              </a:defRPr>
            </a:lvl1pPr>
            <a:lvl2pPr marL="171450" indent="-171450">
              <a:buFont typeface="Wingdings" pitchFamily="2" charset="2"/>
              <a:buChar char="§"/>
              <a:defRPr/>
            </a:lvl2pPr>
          </a:lstStyle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16C813D7-A1A9-AF4F-A934-2062742B3403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36208" y="1520826"/>
            <a:ext cx="2478452" cy="3813174"/>
          </a:xfrm>
          <a:custGeom>
            <a:avLst/>
            <a:gdLst>
              <a:gd name="connsiteX0" fmla="*/ 128303 w 2478452"/>
              <a:gd name="connsiteY0" fmla="*/ 0 h 3813174"/>
              <a:gd name="connsiteX1" fmla="*/ 1001605 w 2478452"/>
              <a:gd name="connsiteY1" fmla="*/ 0 h 3813174"/>
              <a:gd name="connsiteX2" fmla="*/ 1476848 w 2478452"/>
              <a:gd name="connsiteY2" fmla="*/ 0 h 3813174"/>
              <a:gd name="connsiteX3" fmla="*/ 2350150 w 2478452"/>
              <a:gd name="connsiteY3" fmla="*/ 0 h 3813174"/>
              <a:gd name="connsiteX4" fmla="*/ 2478452 w 2478452"/>
              <a:gd name="connsiteY4" fmla="*/ 128151 h 3813174"/>
              <a:gd name="connsiteX5" fmla="*/ 2478452 w 2478452"/>
              <a:gd name="connsiteY5" fmla="*/ 137290 h 3813174"/>
              <a:gd name="connsiteX6" fmla="*/ 2478452 w 2478452"/>
              <a:gd name="connsiteY6" fmla="*/ 324346 h 3813174"/>
              <a:gd name="connsiteX7" fmla="*/ 2478452 w 2478452"/>
              <a:gd name="connsiteY7" fmla="*/ 1086904 h 3813174"/>
              <a:gd name="connsiteX8" fmla="*/ 2476500 w 2478452"/>
              <a:gd name="connsiteY8" fmla="*/ 1086904 h 3813174"/>
              <a:gd name="connsiteX9" fmla="*/ 2476500 w 2478452"/>
              <a:gd name="connsiteY9" fmla="*/ 3500003 h 3813174"/>
              <a:gd name="connsiteX10" fmla="*/ 2476500 w 2478452"/>
              <a:gd name="connsiteY10" fmla="*/ 3689473 h 3813174"/>
              <a:gd name="connsiteX11" fmla="*/ 2352799 w 2478452"/>
              <a:gd name="connsiteY11" fmla="*/ 3813174 h 3813174"/>
              <a:gd name="connsiteX12" fmla="*/ 123701 w 2478452"/>
              <a:gd name="connsiteY12" fmla="*/ 3813174 h 3813174"/>
              <a:gd name="connsiteX13" fmla="*/ 0 w 2478452"/>
              <a:gd name="connsiteY13" fmla="*/ 3689473 h 3813174"/>
              <a:gd name="connsiteX14" fmla="*/ 0 w 2478452"/>
              <a:gd name="connsiteY14" fmla="*/ 3500003 h 3813174"/>
              <a:gd name="connsiteX15" fmla="*/ 0 w 2478452"/>
              <a:gd name="connsiteY15" fmla="*/ 1086904 h 3813174"/>
              <a:gd name="connsiteX16" fmla="*/ 0 w 2478452"/>
              <a:gd name="connsiteY16" fmla="*/ 897434 h 3813174"/>
              <a:gd name="connsiteX17" fmla="*/ 0 w 2478452"/>
              <a:gd name="connsiteY17" fmla="*/ 137290 h 3813174"/>
              <a:gd name="connsiteX18" fmla="*/ 1 w 2478452"/>
              <a:gd name="connsiteY18" fmla="*/ 137290 h 3813174"/>
              <a:gd name="connsiteX19" fmla="*/ 1 w 2478452"/>
              <a:gd name="connsiteY19" fmla="*/ 128151 h 3813174"/>
              <a:gd name="connsiteX20" fmla="*/ 128303 w 2478452"/>
              <a:gd name="connsiteY20" fmla="*/ 0 h 381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78452" h="3813174">
                <a:moveTo>
                  <a:pt x="128303" y="0"/>
                </a:moveTo>
                <a:lnTo>
                  <a:pt x="1001605" y="0"/>
                </a:lnTo>
                <a:lnTo>
                  <a:pt x="1476848" y="0"/>
                </a:lnTo>
                <a:lnTo>
                  <a:pt x="2350150" y="0"/>
                </a:lnTo>
                <a:cubicBezTo>
                  <a:pt x="2421009" y="0"/>
                  <a:pt x="2478452" y="57375"/>
                  <a:pt x="2478452" y="128151"/>
                </a:cubicBezTo>
                <a:lnTo>
                  <a:pt x="2478452" y="137290"/>
                </a:lnTo>
                <a:lnTo>
                  <a:pt x="2478452" y="324346"/>
                </a:lnTo>
                <a:lnTo>
                  <a:pt x="2478452" y="1086904"/>
                </a:lnTo>
                <a:lnTo>
                  <a:pt x="2476500" y="1086904"/>
                </a:lnTo>
                <a:lnTo>
                  <a:pt x="2476500" y="3500003"/>
                </a:lnTo>
                <a:lnTo>
                  <a:pt x="2476500" y="3689473"/>
                </a:lnTo>
                <a:cubicBezTo>
                  <a:pt x="2476500" y="3757791"/>
                  <a:pt x="2421117" y="3813174"/>
                  <a:pt x="2352799" y="3813174"/>
                </a:cubicBezTo>
                <a:lnTo>
                  <a:pt x="123701" y="3813174"/>
                </a:lnTo>
                <a:cubicBezTo>
                  <a:pt x="55383" y="3813174"/>
                  <a:pt x="0" y="3757791"/>
                  <a:pt x="0" y="3689473"/>
                </a:cubicBezTo>
                <a:lnTo>
                  <a:pt x="0" y="3500003"/>
                </a:lnTo>
                <a:lnTo>
                  <a:pt x="0" y="1086904"/>
                </a:lnTo>
                <a:lnTo>
                  <a:pt x="0" y="897434"/>
                </a:lnTo>
                <a:lnTo>
                  <a:pt x="0" y="137290"/>
                </a:lnTo>
                <a:lnTo>
                  <a:pt x="1" y="137290"/>
                </a:lnTo>
                <a:lnTo>
                  <a:pt x="1" y="128151"/>
                </a:lnTo>
                <a:cubicBezTo>
                  <a:pt x="1" y="57375"/>
                  <a:pt x="57444" y="0"/>
                  <a:pt x="128303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85000"/>
              </a:schemeClr>
            </a:solidFill>
          </a:ln>
        </p:spPr>
        <p:txBody>
          <a:bodyPr vert="horz" wrap="square" lIns="216000" tIns="792000" rIns="91440" bIns="45720" rtlCol="0" anchor="t" anchorCtr="0">
            <a:noAutofit/>
          </a:bodyPr>
          <a:lstStyle>
            <a:lvl1pPr>
              <a:spcAft>
                <a:spcPts val="1200"/>
              </a:spcAft>
              <a:defRPr lang="en-US" sz="1800" b="1" dirty="0">
                <a:solidFill>
                  <a:schemeClr val="tx2"/>
                </a:solidFill>
              </a:defRPr>
            </a:lvl1pPr>
            <a:lvl2pPr marL="171450" indent="-171450">
              <a:buFont typeface="Wingdings" pitchFamily="2" charset="2"/>
              <a:buChar char="§"/>
              <a:defRPr/>
            </a:lvl2pPr>
          </a:lstStyle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694680C6-9F3C-2A41-878D-87FBD2D483CA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096000" y="1520826"/>
            <a:ext cx="2478452" cy="3813174"/>
          </a:xfrm>
          <a:custGeom>
            <a:avLst/>
            <a:gdLst>
              <a:gd name="connsiteX0" fmla="*/ 128303 w 2478452"/>
              <a:gd name="connsiteY0" fmla="*/ 0 h 3813174"/>
              <a:gd name="connsiteX1" fmla="*/ 1001605 w 2478452"/>
              <a:gd name="connsiteY1" fmla="*/ 0 h 3813174"/>
              <a:gd name="connsiteX2" fmla="*/ 1476848 w 2478452"/>
              <a:gd name="connsiteY2" fmla="*/ 0 h 3813174"/>
              <a:gd name="connsiteX3" fmla="*/ 2350150 w 2478452"/>
              <a:gd name="connsiteY3" fmla="*/ 0 h 3813174"/>
              <a:gd name="connsiteX4" fmla="*/ 2478452 w 2478452"/>
              <a:gd name="connsiteY4" fmla="*/ 128151 h 3813174"/>
              <a:gd name="connsiteX5" fmla="*/ 2478452 w 2478452"/>
              <a:gd name="connsiteY5" fmla="*/ 137290 h 3813174"/>
              <a:gd name="connsiteX6" fmla="*/ 2478452 w 2478452"/>
              <a:gd name="connsiteY6" fmla="*/ 324346 h 3813174"/>
              <a:gd name="connsiteX7" fmla="*/ 2478452 w 2478452"/>
              <a:gd name="connsiteY7" fmla="*/ 1086904 h 3813174"/>
              <a:gd name="connsiteX8" fmla="*/ 2476500 w 2478452"/>
              <a:gd name="connsiteY8" fmla="*/ 1086904 h 3813174"/>
              <a:gd name="connsiteX9" fmla="*/ 2476500 w 2478452"/>
              <a:gd name="connsiteY9" fmla="*/ 3493935 h 3813174"/>
              <a:gd name="connsiteX10" fmla="*/ 2476500 w 2478452"/>
              <a:gd name="connsiteY10" fmla="*/ 3683405 h 3813174"/>
              <a:gd name="connsiteX11" fmla="*/ 2346731 w 2478452"/>
              <a:gd name="connsiteY11" fmla="*/ 3813174 h 3813174"/>
              <a:gd name="connsiteX12" fmla="*/ 129769 w 2478452"/>
              <a:gd name="connsiteY12" fmla="*/ 3813174 h 3813174"/>
              <a:gd name="connsiteX13" fmla="*/ 0 w 2478452"/>
              <a:gd name="connsiteY13" fmla="*/ 3683405 h 3813174"/>
              <a:gd name="connsiteX14" fmla="*/ 0 w 2478452"/>
              <a:gd name="connsiteY14" fmla="*/ 3493935 h 3813174"/>
              <a:gd name="connsiteX15" fmla="*/ 0 w 2478452"/>
              <a:gd name="connsiteY15" fmla="*/ 1086904 h 3813174"/>
              <a:gd name="connsiteX16" fmla="*/ 0 w 2478452"/>
              <a:gd name="connsiteY16" fmla="*/ 897434 h 3813174"/>
              <a:gd name="connsiteX17" fmla="*/ 0 w 2478452"/>
              <a:gd name="connsiteY17" fmla="*/ 137290 h 3813174"/>
              <a:gd name="connsiteX18" fmla="*/ 1 w 2478452"/>
              <a:gd name="connsiteY18" fmla="*/ 137290 h 3813174"/>
              <a:gd name="connsiteX19" fmla="*/ 1 w 2478452"/>
              <a:gd name="connsiteY19" fmla="*/ 128151 h 3813174"/>
              <a:gd name="connsiteX20" fmla="*/ 128303 w 2478452"/>
              <a:gd name="connsiteY20" fmla="*/ 0 h 381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78452" h="3813174">
                <a:moveTo>
                  <a:pt x="128303" y="0"/>
                </a:moveTo>
                <a:lnTo>
                  <a:pt x="1001605" y="0"/>
                </a:lnTo>
                <a:lnTo>
                  <a:pt x="1476848" y="0"/>
                </a:lnTo>
                <a:lnTo>
                  <a:pt x="2350150" y="0"/>
                </a:lnTo>
                <a:cubicBezTo>
                  <a:pt x="2421009" y="0"/>
                  <a:pt x="2478452" y="57375"/>
                  <a:pt x="2478452" y="128151"/>
                </a:cubicBezTo>
                <a:lnTo>
                  <a:pt x="2478452" y="137290"/>
                </a:lnTo>
                <a:lnTo>
                  <a:pt x="2478452" y="324346"/>
                </a:lnTo>
                <a:lnTo>
                  <a:pt x="2478452" y="1086904"/>
                </a:lnTo>
                <a:lnTo>
                  <a:pt x="2476500" y="1086904"/>
                </a:lnTo>
                <a:lnTo>
                  <a:pt x="2476500" y="3493935"/>
                </a:lnTo>
                <a:lnTo>
                  <a:pt x="2476500" y="3683405"/>
                </a:lnTo>
                <a:cubicBezTo>
                  <a:pt x="2476500" y="3755074"/>
                  <a:pt x="2418400" y="3813174"/>
                  <a:pt x="2346731" y="3813174"/>
                </a:cubicBezTo>
                <a:lnTo>
                  <a:pt x="129769" y="3813174"/>
                </a:lnTo>
                <a:cubicBezTo>
                  <a:pt x="58100" y="3813174"/>
                  <a:pt x="0" y="3755074"/>
                  <a:pt x="0" y="3683405"/>
                </a:cubicBezTo>
                <a:lnTo>
                  <a:pt x="0" y="3493935"/>
                </a:lnTo>
                <a:lnTo>
                  <a:pt x="0" y="1086904"/>
                </a:lnTo>
                <a:lnTo>
                  <a:pt x="0" y="897434"/>
                </a:lnTo>
                <a:lnTo>
                  <a:pt x="0" y="137290"/>
                </a:lnTo>
                <a:lnTo>
                  <a:pt x="1" y="137290"/>
                </a:lnTo>
                <a:lnTo>
                  <a:pt x="1" y="128151"/>
                </a:lnTo>
                <a:cubicBezTo>
                  <a:pt x="1" y="57375"/>
                  <a:pt x="57444" y="0"/>
                  <a:pt x="128303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85000"/>
              </a:schemeClr>
            </a:solidFill>
          </a:ln>
        </p:spPr>
        <p:txBody>
          <a:bodyPr vert="horz" wrap="square" lIns="216000" tIns="792000" rIns="91440" bIns="45720" rtlCol="0" anchor="t" anchorCtr="0">
            <a:noAutofit/>
          </a:bodyPr>
          <a:lstStyle>
            <a:lvl1pPr>
              <a:spcAft>
                <a:spcPts val="1200"/>
              </a:spcAft>
              <a:defRPr lang="en-US" sz="1800" b="1" dirty="0">
                <a:solidFill>
                  <a:schemeClr val="tx2"/>
                </a:solidFill>
              </a:defRPr>
            </a:lvl1pPr>
            <a:lvl2pPr marL="171450" indent="-171450">
              <a:buFont typeface="Wingdings" pitchFamily="2" charset="2"/>
              <a:buChar char="§"/>
              <a:defRPr/>
            </a:lvl2pPr>
          </a:lstStyle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7B98083D-3418-9E4D-8839-E4B1717EC19F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8755792" y="1520826"/>
            <a:ext cx="2478452" cy="3813174"/>
          </a:xfrm>
          <a:custGeom>
            <a:avLst/>
            <a:gdLst>
              <a:gd name="connsiteX0" fmla="*/ 128303 w 2478452"/>
              <a:gd name="connsiteY0" fmla="*/ 0 h 3813174"/>
              <a:gd name="connsiteX1" fmla="*/ 1001605 w 2478452"/>
              <a:gd name="connsiteY1" fmla="*/ 0 h 3813174"/>
              <a:gd name="connsiteX2" fmla="*/ 1476848 w 2478452"/>
              <a:gd name="connsiteY2" fmla="*/ 0 h 3813174"/>
              <a:gd name="connsiteX3" fmla="*/ 2350150 w 2478452"/>
              <a:gd name="connsiteY3" fmla="*/ 0 h 3813174"/>
              <a:gd name="connsiteX4" fmla="*/ 2478452 w 2478452"/>
              <a:gd name="connsiteY4" fmla="*/ 128151 h 3813174"/>
              <a:gd name="connsiteX5" fmla="*/ 2478452 w 2478452"/>
              <a:gd name="connsiteY5" fmla="*/ 137290 h 3813174"/>
              <a:gd name="connsiteX6" fmla="*/ 2478452 w 2478452"/>
              <a:gd name="connsiteY6" fmla="*/ 324346 h 3813174"/>
              <a:gd name="connsiteX7" fmla="*/ 2478452 w 2478452"/>
              <a:gd name="connsiteY7" fmla="*/ 1086904 h 3813174"/>
              <a:gd name="connsiteX8" fmla="*/ 2476500 w 2478452"/>
              <a:gd name="connsiteY8" fmla="*/ 1086904 h 3813174"/>
              <a:gd name="connsiteX9" fmla="*/ 2476500 w 2478452"/>
              <a:gd name="connsiteY9" fmla="*/ 3493935 h 3813174"/>
              <a:gd name="connsiteX10" fmla="*/ 2476500 w 2478452"/>
              <a:gd name="connsiteY10" fmla="*/ 3683405 h 3813174"/>
              <a:gd name="connsiteX11" fmla="*/ 2346731 w 2478452"/>
              <a:gd name="connsiteY11" fmla="*/ 3813174 h 3813174"/>
              <a:gd name="connsiteX12" fmla="*/ 129769 w 2478452"/>
              <a:gd name="connsiteY12" fmla="*/ 3813174 h 3813174"/>
              <a:gd name="connsiteX13" fmla="*/ 0 w 2478452"/>
              <a:gd name="connsiteY13" fmla="*/ 3683405 h 3813174"/>
              <a:gd name="connsiteX14" fmla="*/ 0 w 2478452"/>
              <a:gd name="connsiteY14" fmla="*/ 3493935 h 3813174"/>
              <a:gd name="connsiteX15" fmla="*/ 0 w 2478452"/>
              <a:gd name="connsiteY15" fmla="*/ 1086904 h 3813174"/>
              <a:gd name="connsiteX16" fmla="*/ 0 w 2478452"/>
              <a:gd name="connsiteY16" fmla="*/ 897434 h 3813174"/>
              <a:gd name="connsiteX17" fmla="*/ 0 w 2478452"/>
              <a:gd name="connsiteY17" fmla="*/ 137290 h 3813174"/>
              <a:gd name="connsiteX18" fmla="*/ 1 w 2478452"/>
              <a:gd name="connsiteY18" fmla="*/ 137290 h 3813174"/>
              <a:gd name="connsiteX19" fmla="*/ 1 w 2478452"/>
              <a:gd name="connsiteY19" fmla="*/ 128151 h 3813174"/>
              <a:gd name="connsiteX20" fmla="*/ 128303 w 2478452"/>
              <a:gd name="connsiteY20" fmla="*/ 0 h 381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78452" h="3813174">
                <a:moveTo>
                  <a:pt x="128303" y="0"/>
                </a:moveTo>
                <a:lnTo>
                  <a:pt x="1001605" y="0"/>
                </a:lnTo>
                <a:lnTo>
                  <a:pt x="1476848" y="0"/>
                </a:lnTo>
                <a:lnTo>
                  <a:pt x="2350150" y="0"/>
                </a:lnTo>
                <a:cubicBezTo>
                  <a:pt x="2421009" y="0"/>
                  <a:pt x="2478452" y="57375"/>
                  <a:pt x="2478452" y="128151"/>
                </a:cubicBezTo>
                <a:lnTo>
                  <a:pt x="2478452" y="137290"/>
                </a:lnTo>
                <a:lnTo>
                  <a:pt x="2478452" y="324346"/>
                </a:lnTo>
                <a:lnTo>
                  <a:pt x="2478452" y="1086904"/>
                </a:lnTo>
                <a:lnTo>
                  <a:pt x="2476500" y="1086904"/>
                </a:lnTo>
                <a:lnTo>
                  <a:pt x="2476500" y="3493935"/>
                </a:lnTo>
                <a:lnTo>
                  <a:pt x="2476500" y="3683405"/>
                </a:lnTo>
                <a:cubicBezTo>
                  <a:pt x="2476500" y="3755074"/>
                  <a:pt x="2418400" y="3813174"/>
                  <a:pt x="2346731" y="3813174"/>
                </a:cubicBezTo>
                <a:lnTo>
                  <a:pt x="129769" y="3813174"/>
                </a:lnTo>
                <a:cubicBezTo>
                  <a:pt x="58100" y="3813174"/>
                  <a:pt x="0" y="3755074"/>
                  <a:pt x="0" y="3683405"/>
                </a:cubicBezTo>
                <a:lnTo>
                  <a:pt x="0" y="3493935"/>
                </a:lnTo>
                <a:lnTo>
                  <a:pt x="0" y="1086904"/>
                </a:lnTo>
                <a:lnTo>
                  <a:pt x="0" y="897434"/>
                </a:lnTo>
                <a:lnTo>
                  <a:pt x="0" y="137290"/>
                </a:lnTo>
                <a:lnTo>
                  <a:pt x="1" y="137290"/>
                </a:lnTo>
                <a:lnTo>
                  <a:pt x="1" y="128151"/>
                </a:lnTo>
                <a:cubicBezTo>
                  <a:pt x="1" y="57375"/>
                  <a:pt x="57444" y="0"/>
                  <a:pt x="128303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85000"/>
              </a:schemeClr>
            </a:solidFill>
          </a:ln>
        </p:spPr>
        <p:txBody>
          <a:bodyPr vert="horz" wrap="square" lIns="216000" tIns="792000" rIns="91440" bIns="45720" rtlCol="0" anchor="t" anchorCtr="0">
            <a:noAutofit/>
          </a:bodyPr>
          <a:lstStyle>
            <a:lvl1pPr>
              <a:spcAft>
                <a:spcPts val="1200"/>
              </a:spcAft>
              <a:defRPr lang="en-US" sz="1800" b="1" dirty="0">
                <a:solidFill>
                  <a:schemeClr val="tx2"/>
                </a:solidFill>
              </a:defRPr>
            </a:lvl1pPr>
            <a:lvl2pPr marL="171450" indent="-171450">
              <a:buFont typeface="Wingdings" pitchFamily="2" charset="2"/>
              <a:buChar char="§"/>
              <a:defRPr/>
            </a:lvl2pPr>
          </a:lstStyle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4A7075C0-E044-BF45-A0C5-A0AB8C3552CE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990986" y="1818889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50BF6C57-F5E3-A743-9F85-41D89E1EBF15}"/>
              </a:ext>
            </a:extLst>
          </p:cNvPr>
          <p:cNvSpPr>
            <a:spLocks noGrp="1"/>
          </p:cNvSpPr>
          <p:nvPr userDrawn="1">
            <p:ph type="pic" sz="quarter" idx="20"/>
          </p:nvPr>
        </p:nvSpPr>
        <p:spPr>
          <a:xfrm>
            <a:off x="3621452" y="1818889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C29040D5-B3CA-234B-B359-179421D95DD1}"/>
              </a:ext>
            </a:extLst>
          </p:cNvPr>
          <p:cNvSpPr>
            <a:spLocks noGrp="1"/>
          </p:cNvSpPr>
          <p:nvPr userDrawn="1">
            <p:ph type="pic" sz="quarter" idx="23"/>
          </p:nvPr>
        </p:nvSpPr>
        <p:spPr>
          <a:xfrm>
            <a:off x="6334255" y="1818889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4010E7BE-EB3C-FB4F-90B8-C7D492F5A07F}"/>
              </a:ext>
            </a:extLst>
          </p:cNvPr>
          <p:cNvSpPr>
            <a:spLocks noGrp="1"/>
          </p:cNvSpPr>
          <p:nvPr userDrawn="1">
            <p:ph type="pic" sz="quarter" idx="30"/>
          </p:nvPr>
        </p:nvSpPr>
        <p:spPr>
          <a:xfrm>
            <a:off x="8986839" y="1818889"/>
            <a:ext cx="309562" cy="309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x-none" dirty="0"/>
          </a:p>
        </p:txBody>
      </p:sp>
      <p:pic>
        <p:nvPicPr>
          <p:cNvPr id="18" name="Рисунок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4224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Обложка с цветным фоном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14" y="0"/>
            <a:ext cx="12164885" cy="6853639"/>
          </a:xfrm>
          <a:prstGeom prst="rect">
            <a:avLst/>
          </a:prstGeom>
        </p:spPr>
      </p:pic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5DF0713-BD26-F547-A7A1-20E93211AA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8750" y="5613926"/>
            <a:ext cx="3615266" cy="5715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Font typeface="+mj-lt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0" indent="-129600">
              <a:defRPr/>
            </a:lvl2pPr>
            <a:lvl3pPr marL="129600" indent="-129600">
              <a:defRPr/>
            </a:lvl3pPr>
            <a:lvl4pPr marL="129600" indent="-129600">
              <a:defRPr/>
            </a:lvl4pPr>
            <a:lvl5pPr marL="129600" indent="-129600">
              <a:defRPr/>
            </a:lvl5pPr>
          </a:lstStyle>
          <a:p>
            <a:pPr lvl="0"/>
            <a:endParaRPr lang="ru-RU" dirty="0"/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DB35E3EE-D93A-9B46-B9A6-4D0F1944F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78" y="2491171"/>
            <a:ext cx="5710238" cy="952500"/>
          </a:xfrm>
        </p:spPr>
        <p:txBody>
          <a:bodyPr lIns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535004" y="5707063"/>
            <a:ext cx="18000" cy="529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4" name="Picture 3" descr="D:\works\GP\2021-07\RB-DGTL-TEAM\logo1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5407" y="576606"/>
            <a:ext cx="1422991" cy="5697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508370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карточки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D26480-3665-6F44-B084-BF4E502B75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2000" y="2607730"/>
            <a:ext cx="2476500" cy="2726270"/>
          </a:xfrm>
          <a:prstGeom prst="round2SameRect">
            <a:avLst>
              <a:gd name="adj1" fmla="val 0"/>
              <a:gd name="adj2" fmla="val 5561"/>
            </a:avLst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7D0C0BDC-2326-C342-A268-BCB330DC8F0F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1520826"/>
            <a:ext cx="2478452" cy="1086904"/>
          </a:xfrm>
          <a:custGeom>
            <a:avLst/>
            <a:gdLst>
              <a:gd name="connsiteX0" fmla="*/ 128302 w 2478452"/>
              <a:gd name="connsiteY0" fmla="*/ 0 h 1086904"/>
              <a:gd name="connsiteX1" fmla="*/ 1001604 w 2478452"/>
              <a:gd name="connsiteY1" fmla="*/ 0 h 1086904"/>
              <a:gd name="connsiteX2" fmla="*/ 1476847 w 2478452"/>
              <a:gd name="connsiteY2" fmla="*/ 0 h 1086904"/>
              <a:gd name="connsiteX3" fmla="*/ 2350149 w 2478452"/>
              <a:gd name="connsiteY3" fmla="*/ 0 h 1086904"/>
              <a:gd name="connsiteX4" fmla="*/ 2478451 w 2478452"/>
              <a:gd name="connsiteY4" fmla="*/ 128151 h 1086904"/>
              <a:gd name="connsiteX5" fmla="*/ 2478451 w 2478452"/>
              <a:gd name="connsiteY5" fmla="*/ 137290 h 1086904"/>
              <a:gd name="connsiteX6" fmla="*/ 2478452 w 2478452"/>
              <a:gd name="connsiteY6" fmla="*/ 137290 h 1086904"/>
              <a:gd name="connsiteX7" fmla="*/ 2478452 w 2478452"/>
              <a:gd name="connsiteY7" fmla="*/ 1086904 h 1086904"/>
              <a:gd name="connsiteX8" fmla="*/ 0 w 2478452"/>
              <a:gd name="connsiteY8" fmla="*/ 1086904 h 1086904"/>
              <a:gd name="connsiteX9" fmla="*/ 0 w 2478452"/>
              <a:gd name="connsiteY9" fmla="*/ 324346 h 1086904"/>
              <a:gd name="connsiteX10" fmla="*/ 0 w 2478452"/>
              <a:gd name="connsiteY10" fmla="*/ 137290 h 1086904"/>
              <a:gd name="connsiteX11" fmla="*/ 0 w 2478452"/>
              <a:gd name="connsiteY11" fmla="*/ 128151 h 1086904"/>
              <a:gd name="connsiteX12" fmla="*/ 128302 w 2478452"/>
              <a:gd name="connsiteY12" fmla="*/ 0 h 1086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78452" h="1086904">
                <a:moveTo>
                  <a:pt x="128302" y="0"/>
                </a:moveTo>
                <a:lnTo>
                  <a:pt x="1001604" y="0"/>
                </a:lnTo>
                <a:lnTo>
                  <a:pt x="1476847" y="0"/>
                </a:lnTo>
                <a:lnTo>
                  <a:pt x="2350149" y="0"/>
                </a:lnTo>
                <a:cubicBezTo>
                  <a:pt x="2421008" y="0"/>
                  <a:pt x="2478451" y="57375"/>
                  <a:pt x="2478451" y="128151"/>
                </a:cubicBezTo>
                <a:lnTo>
                  <a:pt x="2478451" y="137290"/>
                </a:lnTo>
                <a:lnTo>
                  <a:pt x="2478452" y="137290"/>
                </a:lnTo>
                <a:lnTo>
                  <a:pt x="2478452" y="1086904"/>
                </a:lnTo>
                <a:lnTo>
                  <a:pt x="0" y="1086904"/>
                </a:lnTo>
                <a:lnTo>
                  <a:pt x="0" y="324346"/>
                </a:lnTo>
                <a:lnTo>
                  <a:pt x="0" y="137290"/>
                </a:lnTo>
                <a:lnTo>
                  <a:pt x="0" y="128151"/>
                </a:lnTo>
                <a:cubicBezTo>
                  <a:pt x="0" y="57375"/>
                  <a:pt x="57443" y="0"/>
                  <a:pt x="128302" y="0"/>
                </a:cubicBezTo>
                <a:close/>
              </a:path>
            </a:pathLst>
          </a:custGeom>
          <a:solidFill>
            <a:srgbClr val="181C2B"/>
          </a:solidFill>
          <a:ln w="6350">
            <a:noFill/>
          </a:ln>
        </p:spPr>
        <p:txBody>
          <a:bodyPr wrap="square" lIns="144000" anchor="ctr" anchorCtr="0">
            <a:noAutofit/>
          </a:bodyPr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984ABD50-E1AF-4748-8BA1-5A7048FBFFC8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9000" y="2607730"/>
            <a:ext cx="2476500" cy="2726270"/>
          </a:xfrm>
          <a:prstGeom prst="round2SameRect">
            <a:avLst>
              <a:gd name="adj1" fmla="val 0"/>
              <a:gd name="adj2" fmla="val 4995"/>
            </a:avLst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96386FD-62DF-AD42-9177-C3D8AF59C42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9000" y="1520826"/>
            <a:ext cx="2478452" cy="1086904"/>
          </a:xfrm>
          <a:custGeom>
            <a:avLst/>
            <a:gdLst>
              <a:gd name="connsiteX0" fmla="*/ 128303 w 2478452"/>
              <a:gd name="connsiteY0" fmla="*/ 0 h 1086904"/>
              <a:gd name="connsiteX1" fmla="*/ 1001605 w 2478452"/>
              <a:gd name="connsiteY1" fmla="*/ 0 h 1086904"/>
              <a:gd name="connsiteX2" fmla="*/ 1476848 w 2478452"/>
              <a:gd name="connsiteY2" fmla="*/ 0 h 1086904"/>
              <a:gd name="connsiteX3" fmla="*/ 2350150 w 2478452"/>
              <a:gd name="connsiteY3" fmla="*/ 0 h 1086904"/>
              <a:gd name="connsiteX4" fmla="*/ 2478452 w 2478452"/>
              <a:gd name="connsiteY4" fmla="*/ 128151 h 1086904"/>
              <a:gd name="connsiteX5" fmla="*/ 2478452 w 2478452"/>
              <a:gd name="connsiteY5" fmla="*/ 137290 h 1086904"/>
              <a:gd name="connsiteX6" fmla="*/ 2478452 w 2478452"/>
              <a:gd name="connsiteY6" fmla="*/ 324346 h 1086904"/>
              <a:gd name="connsiteX7" fmla="*/ 2478452 w 2478452"/>
              <a:gd name="connsiteY7" fmla="*/ 1086904 h 1086904"/>
              <a:gd name="connsiteX8" fmla="*/ 0 w 2478452"/>
              <a:gd name="connsiteY8" fmla="*/ 1086904 h 1086904"/>
              <a:gd name="connsiteX9" fmla="*/ 0 w 2478452"/>
              <a:gd name="connsiteY9" fmla="*/ 137290 h 1086904"/>
              <a:gd name="connsiteX10" fmla="*/ 1 w 2478452"/>
              <a:gd name="connsiteY10" fmla="*/ 137290 h 1086904"/>
              <a:gd name="connsiteX11" fmla="*/ 1 w 2478452"/>
              <a:gd name="connsiteY11" fmla="*/ 128151 h 1086904"/>
              <a:gd name="connsiteX12" fmla="*/ 128303 w 2478452"/>
              <a:gd name="connsiteY12" fmla="*/ 0 h 1086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78452" h="1086904">
                <a:moveTo>
                  <a:pt x="128303" y="0"/>
                </a:moveTo>
                <a:lnTo>
                  <a:pt x="1001605" y="0"/>
                </a:lnTo>
                <a:lnTo>
                  <a:pt x="1476848" y="0"/>
                </a:lnTo>
                <a:lnTo>
                  <a:pt x="2350150" y="0"/>
                </a:lnTo>
                <a:cubicBezTo>
                  <a:pt x="2421009" y="0"/>
                  <a:pt x="2478452" y="57375"/>
                  <a:pt x="2478452" y="128151"/>
                </a:cubicBezTo>
                <a:lnTo>
                  <a:pt x="2478452" y="137290"/>
                </a:lnTo>
                <a:lnTo>
                  <a:pt x="2478452" y="324346"/>
                </a:lnTo>
                <a:lnTo>
                  <a:pt x="2478452" y="1086904"/>
                </a:lnTo>
                <a:lnTo>
                  <a:pt x="0" y="1086904"/>
                </a:lnTo>
                <a:lnTo>
                  <a:pt x="0" y="137290"/>
                </a:lnTo>
                <a:lnTo>
                  <a:pt x="1" y="137290"/>
                </a:lnTo>
                <a:lnTo>
                  <a:pt x="1" y="128151"/>
                </a:lnTo>
                <a:cubicBezTo>
                  <a:pt x="1" y="57375"/>
                  <a:pt x="57444" y="0"/>
                  <a:pt x="128303" y="0"/>
                </a:cubicBezTo>
                <a:close/>
              </a:path>
            </a:pathLst>
          </a:custGeom>
          <a:solidFill>
            <a:srgbClr val="181C2B"/>
          </a:solidFill>
          <a:ln w="6350">
            <a:noFill/>
          </a:ln>
        </p:spPr>
        <p:txBody>
          <a:bodyPr wrap="square" lIns="144000" anchor="ctr" anchorCtr="0">
            <a:noAutofit/>
          </a:bodyPr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72319495-05E1-F547-A40D-8A0D532534C3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106297" y="2607730"/>
            <a:ext cx="2476500" cy="2726270"/>
          </a:xfrm>
          <a:prstGeom prst="round2SameRect">
            <a:avLst>
              <a:gd name="adj1" fmla="val 0"/>
              <a:gd name="adj2" fmla="val 5240"/>
            </a:avLst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95658AED-E294-2343-ACC5-C4EE927BF084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6106297" y="1520826"/>
            <a:ext cx="2478452" cy="1086904"/>
          </a:xfrm>
          <a:custGeom>
            <a:avLst/>
            <a:gdLst>
              <a:gd name="connsiteX0" fmla="*/ 128303 w 2478452"/>
              <a:gd name="connsiteY0" fmla="*/ 0 h 1086904"/>
              <a:gd name="connsiteX1" fmla="*/ 1001605 w 2478452"/>
              <a:gd name="connsiteY1" fmla="*/ 0 h 1086904"/>
              <a:gd name="connsiteX2" fmla="*/ 1476848 w 2478452"/>
              <a:gd name="connsiteY2" fmla="*/ 0 h 1086904"/>
              <a:gd name="connsiteX3" fmla="*/ 2350150 w 2478452"/>
              <a:gd name="connsiteY3" fmla="*/ 0 h 1086904"/>
              <a:gd name="connsiteX4" fmla="*/ 2478452 w 2478452"/>
              <a:gd name="connsiteY4" fmla="*/ 128151 h 1086904"/>
              <a:gd name="connsiteX5" fmla="*/ 2478452 w 2478452"/>
              <a:gd name="connsiteY5" fmla="*/ 137290 h 1086904"/>
              <a:gd name="connsiteX6" fmla="*/ 2478452 w 2478452"/>
              <a:gd name="connsiteY6" fmla="*/ 324346 h 1086904"/>
              <a:gd name="connsiteX7" fmla="*/ 2478452 w 2478452"/>
              <a:gd name="connsiteY7" fmla="*/ 1086904 h 1086904"/>
              <a:gd name="connsiteX8" fmla="*/ 0 w 2478452"/>
              <a:gd name="connsiteY8" fmla="*/ 1086904 h 1086904"/>
              <a:gd name="connsiteX9" fmla="*/ 0 w 2478452"/>
              <a:gd name="connsiteY9" fmla="*/ 137290 h 1086904"/>
              <a:gd name="connsiteX10" fmla="*/ 1 w 2478452"/>
              <a:gd name="connsiteY10" fmla="*/ 137290 h 1086904"/>
              <a:gd name="connsiteX11" fmla="*/ 1 w 2478452"/>
              <a:gd name="connsiteY11" fmla="*/ 128151 h 1086904"/>
              <a:gd name="connsiteX12" fmla="*/ 128303 w 2478452"/>
              <a:gd name="connsiteY12" fmla="*/ 0 h 1086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78452" h="1086904">
                <a:moveTo>
                  <a:pt x="128303" y="0"/>
                </a:moveTo>
                <a:lnTo>
                  <a:pt x="1001605" y="0"/>
                </a:lnTo>
                <a:lnTo>
                  <a:pt x="1476848" y="0"/>
                </a:lnTo>
                <a:lnTo>
                  <a:pt x="2350150" y="0"/>
                </a:lnTo>
                <a:cubicBezTo>
                  <a:pt x="2421009" y="0"/>
                  <a:pt x="2478452" y="57375"/>
                  <a:pt x="2478452" y="128151"/>
                </a:cubicBezTo>
                <a:lnTo>
                  <a:pt x="2478452" y="137290"/>
                </a:lnTo>
                <a:lnTo>
                  <a:pt x="2478452" y="324346"/>
                </a:lnTo>
                <a:lnTo>
                  <a:pt x="2478452" y="1086904"/>
                </a:lnTo>
                <a:lnTo>
                  <a:pt x="0" y="1086904"/>
                </a:lnTo>
                <a:lnTo>
                  <a:pt x="0" y="137290"/>
                </a:lnTo>
                <a:lnTo>
                  <a:pt x="1" y="137290"/>
                </a:lnTo>
                <a:lnTo>
                  <a:pt x="1" y="128151"/>
                </a:lnTo>
                <a:cubicBezTo>
                  <a:pt x="1" y="57375"/>
                  <a:pt x="57444" y="0"/>
                  <a:pt x="128303" y="0"/>
                </a:cubicBezTo>
                <a:close/>
              </a:path>
            </a:pathLst>
          </a:custGeom>
          <a:solidFill>
            <a:srgbClr val="181C2B"/>
          </a:solidFill>
          <a:ln w="6350">
            <a:noFill/>
          </a:ln>
        </p:spPr>
        <p:txBody>
          <a:bodyPr wrap="square" lIns="144000" anchor="ctr" anchorCtr="0">
            <a:noAutofit/>
          </a:bodyPr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BF976C2F-D2EB-A94A-AEBE-E99C5D8E59AF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8778553" y="2607730"/>
            <a:ext cx="2476500" cy="2726270"/>
          </a:xfrm>
          <a:prstGeom prst="round2SameRect">
            <a:avLst>
              <a:gd name="adj1" fmla="val 0"/>
              <a:gd name="adj2" fmla="val 5240"/>
            </a:avLst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ACDEB9C7-2BF5-8D43-ACB2-F1512B1035D0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778553" y="1520826"/>
            <a:ext cx="2478452" cy="1086904"/>
          </a:xfrm>
          <a:custGeom>
            <a:avLst/>
            <a:gdLst>
              <a:gd name="connsiteX0" fmla="*/ 128303 w 2478452"/>
              <a:gd name="connsiteY0" fmla="*/ 0 h 1086904"/>
              <a:gd name="connsiteX1" fmla="*/ 1001605 w 2478452"/>
              <a:gd name="connsiteY1" fmla="*/ 0 h 1086904"/>
              <a:gd name="connsiteX2" fmla="*/ 1476848 w 2478452"/>
              <a:gd name="connsiteY2" fmla="*/ 0 h 1086904"/>
              <a:gd name="connsiteX3" fmla="*/ 2350150 w 2478452"/>
              <a:gd name="connsiteY3" fmla="*/ 0 h 1086904"/>
              <a:gd name="connsiteX4" fmla="*/ 2478452 w 2478452"/>
              <a:gd name="connsiteY4" fmla="*/ 128151 h 1086904"/>
              <a:gd name="connsiteX5" fmla="*/ 2478452 w 2478452"/>
              <a:gd name="connsiteY5" fmla="*/ 137290 h 1086904"/>
              <a:gd name="connsiteX6" fmla="*/ 2478452 w 2478452"/>
              <a:gd name="connsiteY6" fmla="*/ 324346 h 1086904"/>
              <a:gd name="connsiteX7" fmla="*/ 2478452 w 2478452"/>
              <a:gd name="connsiteY7" fmla="*/ 1086904 h 1086904"/>
              <a:gd name="connsiteX8" fmla="*/ 0 w 2478452"/>
              <a:gd name="connsiteY8" fmla="*/ 1086904 h 1086904"/>
              <a:gd name="connsiteX9" fmla="*/ 0 w 2478452"/>
              <a:gd name="connsiteY9" fmla="*/ 137290 h 1086904"/>
              <a:gd name="connsiteX10" fmla="*/ 1 w 2478452"/>
              <a:gd name="connsiteY10" fmla="*/ 137290 h 1086904"/>
              <a:gd name="connsiteX11" fmla="*/ 1 w 2478452"/>
              <a:gd name="connsiteY11" fmla="*/ 128151 h 1086904"/>
              <a:gd name="connsiteX12" fmla="*/ 128303 w 2478452"/>
              <a:gd name="connsiteY12" fmla="*/ 0 h 1086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78452" h="1086904">
                <a:moveTo>
                  <a:pt x="128303" y="0"/>
                </a:moveTo>
                <a:lnTo>
                  <a:pt x="1001605" y="0"/>
                </a:lnTo>
                <a:lnTo>
                  <a:pt x="1476848" y="0"/>
                </a:lnTo>
                <a:lnTo>
                  <a:pt x="2350150" y="0"/>
                </a:lnTo>
                <a:cubicBezTo>
                  <a:pt x="2421009" y="0"/>
                  <a:pt x="2478452" y="57375"/>
                  <a:pt x="2478452" y="128151"/>
                </a:cubicBezTo>
                <a:lnTo>
                  <a:pt x="2478452" y="137290"/>
                </a:lnTo>
                <a:lnTo>
                  <a:pt x="2478452" y="324346"/>
                </a:lnTo>
                <a:lnTo>
                  <a:pt x="2478452" y="1086904"/>
                </a:lnTo>
                <a:lnTo>
                  <a:pt x="0" y="1086904"/>
                </a:lnTo>
                <a:lnTo>
                  <a:pt x="0" y="137290"/>
                </a:lnTo>
                <a:lnTo>
                  <a:pt x="1" y="137290"/>
                </a:lnTo>
                <a:lnTo>
                  <a:pt x="1" y="128151"/>
                </a:lnTo>
                <a:cubicBezTo>
                  <a:pt x="1" y="57375"/>
                  <a:pt x="57444" y="0"/>
                  <a:pt x="128303" y="0"/>
                </a:cubicBezTo>
                <a:close/>
              </a:path>
            </a:pathLst>
          </a:custGeom>
          <a:solidFill>
            <a:srgbClr val="181C2B"/>
          </a:solidFill>
          <a:ln w="6350">
            <a:noFill/>
          </a:ln>
        </p:spPr>
        <p:txBody>
          <a:bodyPr wrap="square" lIns="144000" anchor="ctr" anchorCtr="0">
            <a:noAutofit/>
          </a:bodyPr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Рисунок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8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карточки с изображением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833F92EC-DD41-7F47-919F-C6C35669786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778553" y="1520826"/>
            <a:ext cx="2478452" cy="1344625"/>
          </a:xfrm>
          <a:custGeom>
            <a:avLst/>
            <a:gdLst>
              <a:gd name="connsiteX0" fmla="*/ 128303 w 2478452"/>
              <a:gd name="connsiteY0" fmla="*/ 0 h 1344625"/>
              <a:gd name="connsiteX1" fmla="*/ 1001605 w 2478452"/>
              <a:gd name="connsiteY1" fmla="*/ 0 h 1344625"/>
              <a:gd name="connsiteX2" fmla="*/ 1476848 w 2478452"/>
              <a:gd name="connsiteY2" fmla="*/ 0 h 1344625"/>
              <a:gd name="connsiteX3" fmla="*/ 2350150 w 2478452"/>
              <a:gd name="connsiteY3" fmla="*/ 0 h 1344625"/>
              <a:gd name="connsiteX4" fmla="*/ 2478452 w 2478452"/>
              <a:gd name="connsiteY4" fmla="*/ 128151 h 1344625"/>
              <a:gd name="connsiteX5" fmla="*/ 2478452 w 2478452"/>
              <a:gd name="connsiteY5" fmla="*/ 137290 h 1344625"/>
              <a:gd name="connsiteX6" fmla="*/ 2478452 w 2478452"/>
              <a:gd name="connsiteY6" fmla="*/ 324346 h 1344625"/>
              <a:gd name="connsiteX7" fmla="*/ 2478452 w 2478452"/>
              <a:gd name="connsiteY7" fmla="*/ 955674 h 1344625"/>
              <a:gd name="connsiteX8" fmla="*/ 2478452 w 2478452"/>
              <a:gd name="connsiteY8" fmla="*/ 1055396 h 1344625"/>
              <a:gd name="connsiteX9" fmla="*/ 2478452 w 2478452"/>
              <a:gd name="connsiteY9" fmla="*/ 1086904 h 1344625"/>
              <a:gd name="connsiteX10" fmla="*/ 2478452 w 2478452"/>
              <a:gd name="connsiteY10" fmla="*/ 1146174 h 1344625"/>
              <a:gd name="connsiteX11" fmla="*/ 2478452 w 2478452"/>
              <a:gd name="connsiteY11" fmla="*/ 1344625 h 1344625"/>
              <a:gd name="connsiteX12" fmla="*/ 1952 w 2478452"/>
              <a:gd name="connsiteY12" fmla="*/ 1344625 h 1344625"/>
              <a:gd name="connsiteX13" fmla="*/ 1952 w 2478452"/>
              <a:gd name="connsiteY13" fmla="*/ 1146174 h 1344625"/>
              <a:gd name="connsiteX14" fmla="*/ 1952 w 2478452"/>
              <a:gd name="connsiteY14" fmla="*/ 1086904 h 1344625"/>
              <a:gd name="connsiteX15" fmla="*/ 0 w 2478452"/>
              <a:gd name="connsiteY15" fmla="*/ 1086904 h 1344625"/>
              <a:gd name="connsiteX16" fmla="*/ 0 w 2478452"/>
              <a:gd name="connsiteY16" fmla="*/ 137290 h 1344625"/>
              <a:gd name="connsiteX17" fmla="*/ 1 w 2478452"/>
              <a:gd name="connsiteY17" fmla="*/ 137290 h 1344625"/>
              <a:gd name="connsiteX18" fmla="*/ 1 w 2478452"/>
              <a:gd name="connsiteY18" fmla="*/ 128151 h 1344625"/>
              <a:gd name="connsiteX19" fmla="*/ 128303 w 2478452"/>
              <a:gd name="connsiteY19" fmla="*/ 0 h 134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478452" h="1344625">
                <a:moveTo>
                  <a:pt x="128303" y="0"/>
                </a:moveTo>
                <a:lnTo>
                  <a:pt x="1001605" y="0"/>
                </a:lnTo>
                <a:lnTo>
                  <a:pt x="1476848" y="0"/>
                </a:lnTo>
                <a:lnTo>
                  <a:pt x="2350150" y="0"/>
                </a:lnTo>
                <a:cubicBezTo>
                  <a:pt x="2421009" y="0"/>
                  <a:pt x="2478452" y="57375"/>
                  <a:pt x="2478452" y="128151"/>
                </a:cubicBezTo>
                <a:lnTo>
                  <a:pt x="2478452" y="137290"/>
                </a:lnTo>
                <a:lnTo>
                  <a:pt x="2478452" y="324346"/>
                </a:lnTo>
                <a:lnTo>
                  <a:pt x="2478452" y="955674"/>
                </a:lnTo>
                <a:lnTo>
                  <a:pt x="2478452" y="1055396"/>
                </a:lnTo>
                <a:lnTo>
                  <a:pt x="2478452" y="1086904"/>
                </a:lnTo>
                <a:lnTo>
                  <a:pt x="2478452" y="1146174"/>
                </a:lnTo>
                <a:lnTo>
                  <a:pt x="2478452" y="1344625"/>
                </a:lnTo>
                <a:lnTo>
                  <a:pt x="1952" y="1344625"/>
                </a:lnTo>
                <a:lnTo>
                  <a:pt x="1952" y="1146174"/>
                </a:lnTo>
                <a:lnTo>
                  <a:pt x="1952" y="1086904"/>
                </a:lnTo>
                <a:lnTo>
                  <a:pt x="0" y="1086904"/>
                </a:lnTo>
                <a:lnTo>
                  <a:pt x="0" y="137290"/>
                </a:lnTo>
                <a:lnTo>
                  <a:pt x="1" y="137290"/>
                </a:lnTo>
                <a:lnTo>
                  <a:pt x="1" y="128151"/>
                </a:lnTo>
                <a:cubicBezTo>
                  <a:pt x="1" y="57375"/>
                  <a:pt x="57444" y="0"/>
                  <a:pt x="12830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endParaRPr lang="x-none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894AD9BD-4196-EE44-B110-D58F17EC488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106297" y="1520826"/>
            <a:ext cx="2478452" cy="1344625"/>
          </a:xfrm>
          <a:custGeom>
            <a:avLst/>
            <a:gdLst>
              <a:gd name="connsiteX0" fmla="*/ 128303 w 2478452"/>
              <a:gd name="connsiteY0" fmla="*/ 0 h 1344625"/>
              <a:gd name="connsiteX1" fmla="*/ 1001605 w 2478452"/>
              <a:gd name="connsiteY1" fmla="*/ 0 h 1344625"/>
              <a:gd name="connsiteX2" fmla="*/ 1476848 w 2478452"/>
              <a:gd name="connsiteY2" fmla="*/ 0 h 1344625"/>
              <a:gd name="connsiteX3" fmla="*/ 2350150 w 2478452"/>
              <a:gd name="connsiteY3" fmla="*/ 0 h 1344625"/>
              <a:gd name="connsiteX4" fmla="*/ 2478452 w 2478452"/>
              <a:gd name="connsiteY4" fmla="*/ 128151 h 1344625"/>
              <a:gd name="connsiteX5" fmla="*/ 2478452 w 2478452"/>
              <a:gd name="connsiteY5" fmla="*/ 137290 h 1344625"/>
              <a:gd name="connsiteX6" fmla="*/ 2478452 w 2478452"/>
              <a:gd name="connsiteY6" fmla="*/ 324346 h 1344625"/>
              <a:gd name="connsiteX7" fmla="*/ 2478452 w 2478452"/>
              <a:gd name="connsiteY7" fmla="*/ 955674 h 1344625"/>
              <a:gd name="connsiteX8" fmla="*/ 2478452 w 2478452"/>
              <a:gd name="connsiteY8" fmla="*/ 1055396 h 1344625"/>
              <a:gd name="connsiteX9" fmla="*/ 2478452 w 2478452"/>
              <a:gd name="connsiteY9" fmla="*/ 1086904 h 1344625"/>
              <a:gd name="connsiteX10" fmla="*/ 2478452 w 2478452"/>
              <a:gd name="connsiteY10" fmla="*/ 1146174 h 1344625"/>
              <a:gd name="connsiteX11" fmla="*/ 2478452 w 2478452"/>
              <a:gd name="connsiteY11" fmla="*/ 1344625 h 1344625"/>
              <a:gd name="connsiteX12" fmla="*/ 1952 w 2478452"/>
              <a:gd name="connsiteY12" fmla="*/ 1344625 h 1344625"/>
              <a:gd name="connsiteX13" fmla="*/ 1952 w 2478452"/>
              <a:gd name="connsiteY13" fmla="*/ 1146174 h 1344625"/>
              <a:gd name="connsiteX14" fmla="*/ 1952 w 2478452"/>
              <a:gd name="connsiteY14" fmla="*/ 1086904 h 1344625"/>
              <a:gd name="connsiteX15" fmla="*/ 0 w 2478452"/>
              <a:gd name="connsiteY15" fmla="*/ 1086904 h 1344625"/>
              <a:gd name="connsiteX16" fmla="*/ 0 w 2478452"/>
              <a:gd name="connsiteY16" fmla="*/ 137290 h 1344625"/>
              <a:gd name="connsiteX17" fmla="*/ 1 w 2478452"/>
              <a:gd name="connsiteY17" fmla="*/ 137290 h 1344625"/>
              <a:gd name="connsiteX18" fmla="*/ 1 w 2478452"/>
              <a:gd name="connsiteY18" fmla="*/ 128151 h 1344625"/>
              <a:gd name="connsiteX19" fmla="*/ 128303 w 2478452"/>
              <a:gd name="connsiteY19" fmla="*/ 0 h 134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478452" h="1344625">
                <a:moveTo>
                  <a:pt x="128303" y="0"/>
                </a:moveTo>
                <a:lnTo>
                  <a:pt x="1001605" y="0"/>
                </a:lnTo>
                <a:lnTo>
                  <a:pt x="1476848" y="0"/>
                </a:lnTo>
                <a:lnTo>
                  <a:pt x="2350150" y="0"/>
                </a:lnTo>
                <a:cubicBezTo>
                  <a:pt x="2421009" y="0"/>
                  <a:pt x="2478452" y="57375"/>
                  <a:pt x="2478452" y="128151"/>
                </a:cubicBezTo>
                <a:lnTo>
                  <a:pt x="2478452" y="137290"/>
                </a:lnTo>
                <a:lnTo>
                  <a:pt x="2478452" y="324346"/>
                </a:lnTo>
                <a:lnTo>
                  <a:pt x="2478452" y="955674"/>
                </a:lnTo>
                <a:lnTo>
                  <a:pt x="2478452" y="1055396"/>
                </a:lnTo>
                <a:lnTo>
                  <a:pt x="2478452" y="1086904"/>
                </a:lnTo>
                <a:lnTo>
                  <a:pt x="2478452" y="1146174"/>
                </a:lnTo>
                <a:lnTo>
                  <a:pt x="2478452" y="1344625"/>
                </a:lnTo>
                <a:lnTo>
                  <a:pt x="1952" y="1344625"/>
                </a:lnTo>
                <a:lnTo>
                  <a:pt x="1952" y="1146174"/>
                </a:lnTo>
                <a:lnTo>
                  <a:pt x="1952" y="1086904"/>
                </a:lnTo>
                <a:lnTo>
                  <a:pt x="0" y="1086904"/>
                </a:lnTo>
                <a:lnTo>
                  <a:pt x="0" y="137290"/>
                </a:lnTo>
                <a:lnTo>
                  <a:pt x="1" y="137290"/>
                </a:lnTo>
                <a:lnTo>
                  <a:pt x="1" y="128151"/>
                </a:lnTo>
                <a:cubicBezTo>
                  <a:pt x="1" y="57375"/>
                  <a:pt x="57444" y="0"/>
                  <a:pt x="12830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endParaRPr lang="x-none" dirty="0"/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4BF12DB0-A3AD-DC49-BC83-002DE237BC1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432304" y="1520826"/>
            <a:ext cx="2478452" cy="1344625"/>
          </a:xfrm>
          <a:custGeom>
            <a:avLst/>
            <a:gdLst>
              <a:gd name="connsiteX0" fmla="*/ 128303 w 2478452"/>
              <a:gd name="connsiteY0" fmla="*/ 0 h 1344625"/>
              <a:gd name="connsiteX1" fmla="*/ 1001605 w 2478452"/>
              <a:gd name="connsiteY1" fmla="*/ 0 h 1344625"/>
              <a:gd name="connsiteX2" fmla="*/ 1476848 w 2478452"/>
              <a:gd name="connsiteY2" fmla="*/ 0 h 1344625"/>
              <a:gd name="connsiteX3" fmla="*/ 2350150 w 2478452"/>
              <a:gd name="connsiteY3" fmla="*/ 0 h 1344625"/>
              <a:gd name="connsiteX4" fmla="*/ 2478452 w 2478452"/>
              <a:gd name="connsiteY4" fmla="*/ 128151 h 1344625"/>
              <a:gd name="connsiteX5" fmla="*/ 2478452 w 2478452"/>
              <a:gd name="connsiteY5" fmla="*/ 137290 h 1344625"/>
              <a:gd name="connsiteX6" fmla="*/ 2478452 w 2478452"/>
              <a:gd name="connsiteY6" fmla="*/ 324346 h 1344625"/>
              <a:gd name="connsiteX7" fmla="*/ 2478452 w 2478452"/>
              <a:gd name="connsiteY7" fmla="*/ 955674 h 1344625"/>
              <a:gd name="connsiteX8" fmla="*/ 2478452 w 2478452"/>
              <a:gd name="connsiteY8" fmla="*/ 1055396 h 1344625"/>
              <a:gd name="connsiteX9" fmla="*/ 2478452 w 2478452"/>
              <a:gd name="connsiteY9" fmla="*/ 1086904 h 1344625"/>
              <a:gd name="connsiteX10" fmla="*/ 2478452 w 2478452"/>
              <a:gd name="connsiteY10" fmla="*/ 1146174 h 1344625"/>
              <a:gd name="connsiteX11" fmla="*/ 2478452 w 2478452"/>
              <a:gd name="connsiteY11" fmla="*/ 1344625 h 1344625"/>
              <a:gd name="connsiteX12" fmla="*/ 1952 w 2478452"/>
              <a:gd name="connsiteY12" fmla="*/ 1344625 h 1344625"/>
              <a:gd name="connsiteX13" fmla="*/ 1952 w 2478452"/>
              <a:gd name="connsiteY13" fmla="*/ 1146174 h 1344625"/>
              <a:gd name="connsiteX14" fmla="*/ 1952 w 2478452"/>
              <a:gd name="connsiteY14" fmla="*/ 1086904 h 1344625"/>
              <a:gd name="connsiteX15" fmla="*/ 0 w 2478452"/>
              <a:gd name="connsiteY15" fmla="*/ 1086904 h 1344625"/>
              <a:gd name="connsiteX16" fmla="*/ 0 w 2478452"/>
              <a:gd name="connsiteY16" fmla="*/ 137290 h 1344625"/>
              <a:gd name="connsiteX17" fmla="*/ 1 w 2478452"/>
              <a:gd name="connsiteY17" fmla="*/ 137290 h 1344625"/>
              <a:gd name="connsiteX18" fmla="*/ 1 w 2478452"/>
              <a:gd name="connsiteY18" fmla="*/ 128151 h 1344625"/>
              <a:gd name="connsiteX19" fmla="*/ 128303 w 2478452"/>
              <a:gd name="connsiteY19" fmla="*/ 0 h 134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478452" h="1344625">
                <a:moveTo>
                  <a:pt x="128303" y="0"/>
                </a:moveTo>
                <a:lnTo>
                  <a:pt x="1001605" y="0"/>
                </a:lnTo>
                <a:lnTo>
                  <a:pt x="1476848" y="0"/>
                </a:lnTo>
                <a:lnTo>
                  <a:pt x="2350150" y="0"/>
                </a:lnTo>
                <a:cubicBezTo>
                  <a:pt x="2421009" y="0"/>
                  <a:pt x="2478452" y="57375"/>
                  <a:pt x="2478452" y="128151"/>
                </a:cubicBezTo>
                <a:lnTo>
                  <a:pt x="2478452" y="137290"/>
                </a:lnTo>
                <a:lnTo>
                  <a:pt x="2478452" y="324346"/>
                </a:lnTo>
                <a:lnTo>
                  <a:pt x="2478452" y="955674"/>
                </a:lnTo>
                <a:lnTo>
                  <a:pt x="2478452" y="1055396"/>
                </a:lnTo>
                <a:lnTo>
                  <a:pt x="2478452" y="1086904"/>
                </a:lnTo>
                <a:lnTo>
                  <a:pt x="2478452" y="1146174"/>
                </a:lnTo>
                <a:lnTo>
                  <a:pt x="2478452" y="1344625"/>
                </a:lnTo>
                <a:lnTo>
                  <a:pt x="1952" y="1344625"/>
                </a:lnTo>
                <a:lnTo>
                  <a:pt x="1952" y="1146174"/>
                </a:lnTo>
                <a:lnTo>
                  <a:pt x="1952" y="1086904"/>
                </a:lnTo>
                <a:lnTo>
                  <a:pt x="0" y="1086904"/>
                </a:lnTo>
                <a:lnTo>
                  <a:pt x="0" y="137290"/>
                </a:lnTo>
                <a:lnTo>
                  <a:pt x="1" y="137290"/>
                </a:lnTo>
                <a:lnTo>
                  <a:pt x="1" y="128151"/>
                </a:lnTo>
                <a:cubicBezTo>
                  <a:pt x="1" y="57375"/>
                  <a:pt x="57444" y="0"/>
                  <a:pt x="12830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endParaRPr lang="x-none" dirty="0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EF06F81B-D57A-D340-B9D5-5C5A0750B8B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62000" y="1520826"/>
            <a:ext cx="2478452" cy="1344625"/>
          </a:xfrm>
          <a:custGeom>
            <a:avLst/>
            <a:gdLst>
              <a:gd name="connsiteX0" fmla="*/ 128302 w 2478452"/>
              <a:gd name="connsiteY0" fmla="*/ 0 h 1344625"/>
              <a:gd name="connsiteX1" fmla="*/ 1001604 w 2478452"/>
              <a:gd name="connsiteY1" fmla="*/ 0 h 1344625"/>
              <a:gd name="connsiteX2" fmla="*/ 1476847 w 2478452"/>
              <a:gd name="connsiteY2" fmla="*/ 0 h 1344625"/>
              <a:gd name="connsiteX3" fmla="*/ 2350149 w 2478452"/>
              <a:gd name="connsiteY3" fmla="*/ 0 h 1344625"/>
              <a:gd name="connsiteX4" fmla="*/ 2478451 w 2478452"/>
              <a:gd name="connsiteY4" fmla="*/ 128151 h 1344625"/>
              <a:gd name="connsiteX5" fmla="*/ 2478451 w 2478452"/>
              <a:gd name="connsiteY5" fmla="*/ 137290 h 1344625"/>
              <a:gd name="connsiteX6" fmla="*/ 2478452 w 2478452"/>
              <a:gd name="connsiteY6" fmla="*/ 137290 h 1344625"/>
              <a:gd name="connsiteX7" fmla="*/ 2478452 w 2478452"/>
              <a:gd name="connsiteY7" fmla="*/ 955674 h 1344625"/>
              <a:gd name="connsiteX8" fmla="*/ 2478452 w 2478452"/>
              <a:gd name="connsiteY8" fmla="*/ 1055396 h 1344625"/>
              <a:gd name="connsiteX9" fmla="*/ 2478452 w 2478452"/>
              <a:gd name="connsiteY9" fmla="*/ 1086904 h 1344625"/>
              <a:gd name="connsiteX10" fmla="*/ 2478452 w 2478452"/>
              <a:gd name="connsiteY10" fmla="*/ 1146174 h 1344625"/>
              <a:gd name="connsiteX11" fmla="*/ 2478452 w 2478452"/>
              <a:gd name="connsiteY11" fmla="*/ 1344625 h 1344625"/>
              <a:gd name="connsiteX12" fmla="*/ 1952 w 2478452"/>
              <a:gd name="connsiteY12" fmla="*/ 1344625 h 1344625"/>
              <a:gd name="connsiteX13" fmla="*/ 1952 w 2478452"/>
              <a:gd name="connsiteY13" fmla="*/ 1146174 h 1344625"/>
              <a:gd name="connsiteX14" fmla="*/ 1952 w 2478452"/>
              <a:gd name="connsiteY14" fmla="*/ 1086904 h 1344625"/>
              <a:gd name="connsiteX15" fmla="*/ 0 w 2478452"/>
              <a:gd name="connsiteY15" fmla="*/ 1086904 h 1344625"/>
              <a:gd name="connsiteX16" fmla="*/ 0 w 2478452"/>
              <a:gd name="connsiteY16" fmla="*/ 324346 h 1344625"/>
              <a:gd name="connsiteX17" fmla="*/ 0 w 2478452"/>
              <a:gd name="connsiteY17" fmla="*/ 137290 h 1344625"/>
              <a:gd name="connsiteX18" fmla="*/ 0 w 2478452"/>
              <a:gd name="connsiteY18" fmla="*/ 128151 h 1344625"/>
              <a:gd name="connsiteX19" fmla="*/ 128302 w 2478452"/>
              <a:gd name="connsiteY19" fmla="*/ 0 h 134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478452" h="1344625">
                <a:moveTo>
                  <a:pt x="128302" y="0"/>
                </a:moveTo>
                <a:lnTo>
                  <a:pt x="1001604" y="0"/>
                </a:lnTo>
                <a:lnTo>
                  <a:pt x="1476847" y="0"/>
                </a:lnTo>
                <a:lnTo>
                  <a:pt x="2350149" y="0"/>
                </a:lnTo>
                <a:cubicBezTo>
                  <a:pt x="2421008" y="0"/>
                  <a:pt x="2478451" y="57375"/>
                  <a:pt x="2478451" y="128151"/>
                </a:cubicBezTo>
                <a:lnTo>
                  <a:pt x="2478451" y="137290"/>
                </a:lnTo>
                <a:lnTo>
                  <a:pt x="2478452" y="137290"/>
                </a:lnTo>
                <a:lnTo>
                  <a:pt x="2478452" y="955674"/>
                </a:lnTo>
                <a:lnTo>
                  <a:pt x="2478452" y="1055396"/>
                </a:lnTo>
                <a:lnTo>
                  <a:pt x="2478452" y="1086904"/>
                </a:lnTo>
                <a:lnTo>
                  <a:pt x="2478452" y="1146174"/>
                </a:lnTo>
                <a:lnTo>
                  <a:pt x="2478452" y="1344625"/>
                </a:lnTo>
                <a:lnTo>
                  <a:pt x="1952" y="1344625"/>
                </a:lnTo>
                <a:lnTo>
                  <a:pt x="1952" y="1146174"/>
                </a:lnTo>
                <a:lnTo>
                  <a:pt x="1952" y="1086904"/>
                </a:lnTo>
                <a:lnTo>
                  <a:pt x="0" y="1086904"/>
                </a:lnTo>
                <a:lnTo>
                  <a:pt x="0" y="324346"/>
                </a:lnTo>
                <a:lnTo>
                  <a:pt x="0" y="137290"/>
                </a:lnTo>
                <a:lnTo>
                  <a:pt x="0" y="128151"/>
                </a:lnTo>
                <a:cubicBezTo>
                  <a:pt x="0" y="57375"/>
                  <a:pt x="57443" y="0"/>
                  <a:pt x="12830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endParaRPr lang="x-non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D26480-3665-6F44-B084-BF4E502B75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2000" y="2857500"/>
            <a:ext cx="2476500" cy="2476500"/>
          </a:xfrm>
          <a:prstGeom prst="round2SameRect">
            <a:avLst>
              <a:gd name="adj1" fmla="val 0"/>
              <a:gd name="adj2" fmla="val 5561"/>
            </a:avLst>
          </a:prstGeom>
          <a:solidFill>
            <a:schemeClr val="bg1"/>
          </a:solidFill>
          <a:ln w="6350">
            <a:noFill/>
          </a:ln>
        </p:spPr>
        <p:txBody>
          <a:bodyPr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1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984ABD50-E1AF-4748-8BA1-5A7048FBFFC8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9000" y="2857500"/>
            <a:ext cx="2476500" cy="2476500"/>
          </a:xfrm>
          <a:prstGeom prst="round2SameRect">
            <a:avLst>
              <a:gd name="adj1" fmla="val 0"/>
              <a:gd name="adj2" fmla="val 4995"/>
            </a:avLst>
          </a:prstGeom>
          <a:solidFill>
            <a:schemeClr val="bg1"/>
          </a:solidFill>
          <a:ln w="6350">
            <a:noFill/>
          </a:ln>
        </p:spPr>
        <p:txBody>
          <a:bodyPr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1"/>
            <a:r>
              <a:rPr lang="en-US" dirty="0"/>
              <a:t>Click to edit Master text styles</a:t>
            </a:r>
          </a:p>
          <a:p>
            <a:pPr lvl="2"/>
            <a:endParaRPr lang="en-US" dirty="0"/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72319495-05E1-F547-A40D-8A0D532534C3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106297" y="2857500"/>
            <a:ext cx="2476500" cy="2476500"/>
          </a:xfrm>
          <a:prstGeom prst="round2SameRect">
            <a:avLst>
              <a:gd name="adj1" fmla="val 0"/>
              <a:gd name="adj2" fmla="val 5240"/>
            </a:avLst>
          </a:prstGeom>
          <a:solidFill>
            <a:schemeClr val="bg1"/>
          </a:solidFill>
          <a:ln w="6350">
            <a:noFill/>
          </a:ln>
        </p:spPr>
        <p:txBody>
          <a:bodyPr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1"/>
            <a:r>
              <a:rPr lang="en-US" dirty="0"/>
              <a:t>Click to edit Master text styles</a:t>
            </a:r>
          </a:p>
          <a:p>
            <a:pPr lvl="2"/>
            <a:endParaRPr lang="en-US" dirty="0"/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BF976C2F-D2EB-A94A-AEBE-E99C5D8E59AF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8778553" y="2857500"/>
            <a:ext cx="2476500" cy="2476500"/>
          </a:xfrm>
          <a:prstGeom prst="round2SameRect">
            <a:avLst>
              <a:gd name="adj1" fmla="val 0"/>
              <a:gd name="adj2" fmla="val 5240"/>
            </a:avLst>
          </a:prstGeom>
          <a:solidFill>
            <a:schemeClr val="bg1"/>
          </a:solidFill>
          <a:ln w="6350">
            <a:noFill/>
          </a:ln>
        </p:spPr>
        <p:txBody>
          <a:bodyPr lIns="144000" tIns="251999">
            <a:noAutofit/>
          </a:bodyPr>
          <a:lstStyle>
            <a:lvl1pPr marL="171450" indent="-171450">
              <a:buFont typeface="Wingdings" pitchFamily="2" charset="2"/>
              <a:buChar char="§"/>
              <a:defRPr sz="1200"/>
            </a:lvl1pPr>
          </a:lstStyle>
          <a:p>
            <a:pPr lvl="1"/>
            <a:r>
              <a:rPr lang="en-US" dirty="0"/>
              <a:t>Click to edit Master text styles</a:t>
            </a:r>
          </a:p>
          <a:p>
            <a:pPr lvl="2"/>
            <a:endParaRPr lang="en-US" dirty="0"/>
          </a:p>
        </p:txBody>
      </p:sp>
      <p:pic>
        <p:nvPicPr>
          <p:cNvPr id="18" name="Рисунок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753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большие цифр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3240916"/>
            <a:ext cx="2286000" cy="2093084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43B490C-1B74-4549-A385-8A8897D7FD73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62000" y="2090214"/>
            <a:ext cx="2286000" cy="772572"/>
          </a:xfrm>
          <a:prstGeom prst="rect">
            <a:avLst/>
          </a:prstGeom>
        </p:spPr>
        <p:txBody>
          <a:bodyPr wrap="none" lIns="0">
            <a:noAutofit/>
          </a:bodyPr>
          <a:lstStyle>
            <a:lvl1pPr>
              <a:defRPr sz="6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72B037E-9105-9241-9FB1-85B075DF278B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4572000" y="3240916"/>
            <a:ext cx="2286000" cy="2093084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F354F612-1C3A-6E42-97DC-124D6DB9AB39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572000" y="2090214"/>
            <a:ext cx="2286000" cy="772572"/>
          </a:xfrm>
          <a:prstGeom prst="rect">
            <a:avLst/>
          </a:prstGeom>
        </p:spPr>
        <p:txBody>
          <a:bodyPr wrap="none" lIns="0">
            <a:noAutofit/>
          </a:bodyPr>
          <a:lstStyle>
            <a:lvl1pPr>
              <a:defRPr sz="6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3946011-CD05-CC48-905F-D39FEE4C5003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8382001" y="3240916"/>
            <a:ext cx="2286000" cy="2093084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01C2BBBC-4AD0-1648-B54C-AE5C273EF3E2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382001" y="2090214"/>
            <a:ext cx="2286000" cy="772572"/>
          </a:xfrm>
          <a:prstGeom prst="rect">
            <a:avLst/>
          </a:prstGeom>
        </p:spPr>
        <p:txBody>
          <a:bodyPr wrap="none" lIns="0">
            <a:noAutofit/>
          </a:bodyPr>
          <a:lstStyle>
            <a:lvl1pPr>
              <a:defRPr sz="6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831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большие цифры, цветной фон">
    <p:bg>
      <p:bgPr>
        <a:solidFill>
          <a:srgbClr val="2B2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3240916"/>
            <a:ext cx="2286000" cy="2093084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43B490C-1B74-4549-A385-8A8897D7FD73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62000" y="2090214"/>
            <a:ext cx="2286000" cy="772572"/>
          </a:xfrm>
          <a:prstGeom prst="rect">
            <a:avLst/>
          </a:prstGeom>
        </p:spPr>
        <p:txBody>
          <a:bodyPr wrap="none" lIns="0">
            <a:noAutofit/>
          </a:bodyPr>
          <a:lstStyle>
            <a:lvl1pPr>
              <a:defRPr sz="6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72B037E-9105-9241-9FB1-85B075DF278B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4572000" y="3240916"/>
            <a:ext cx="2286000" cy="2093084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F354F612-1C3A-6E42-97DC-124D6DB9AB39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572000" y="2090214"/>
            <a:ext cx="2286000" cy="772572"/>
          </a:xfrm>
          <a:prstGeom prst="rect">
            <a:avLst/>
          </a:prstGeom>
        </p:spPr>
        <p:txBody>
          <a:bodyPr wrap="none" lIns="0">
            <a:noAutofit/>
          </a:bodyPr>
          <a:lstStyle>
            <a:lvl1pPr>
              <a:defRPr sz="6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3946011-CD05-CC48-905F-D39FEE4C5003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8382001" y="3240916"/>
            <a:ext cx="2286000" cy="2093084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01C2BBBC-4AD0-1648-B54C-AE5C273EF3E2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382001" y="2090214"/>
            <a:ext cx="2286000" cy="772572"/>
          </a:xfrm>
          <a:prstGeom prst="rect">
            <a:avLst/>
          </a:prstGeom>
        </p:spPr>
        <p:txBody>
          <a:bodyPr wrap="none" lIns="0">
            <a:noAutofit/>
          </a:bodyPr>
          <a:lstStyle>
            <a:lvl1pPr>
              <a:defRPr sz="6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020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большие цифры, цветной фон 1/2">
    <p:bg>
      <p:bgPr>
        <a:solidFill>
          <a:srgbClr val="2B2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DA7ABE-50C0-C54D-8610-FB26D990E85D}"/>
              </a:ext>
            </a:extLst>
          </p:cNvPr>
          <p:cNvSpPr/>
          <p:nvPr userDrawn="1"/>
        </p:nvSpPr>
        <p:spPr>
          <a:xfrm flipH="1">
            <a:off x="0" y="0"/>
            <a:ext cx="62865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 sz="140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6667500" y="2101852"/>
            <a:ext cx="2286000" cy="9270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43B490C-1B74-4549-A385-8A8897D7FD73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6667500" y="1051469"/>
            <a:ext cx="2286000" cy="77257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4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72B037E-9105-9241-9FB1-85B075DF278B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667500" y="4582082"/>
            <a:ext cx="2286000" cy="9270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F354F612-1C3A-6E42-97DC-124D6DB9AB39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667500" y="3552828"/>
            <a:ext cx="2286000" cy="77257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4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3946011-CD05-CC48-905F-D39FEE4C5003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9339264" y="2098187"/>
            <a:ext cx="2286000" cy="9270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01C2BBBC-4AD0-1648-B54C-AE5C273EF3E2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9339264" y="1051469"/>
            <a:ext cx="2286000" cy="77257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4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8D3E6D17-8008-624F-A8DC-7AC3569F6315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339264" y="4582082"/>
            <a:ext cx="2286000" cy="9270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F2168AE-3C35-B740-A6BB-1DA87C663B57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339264" y="3552828"/>
            <a:ext cx="2286000" cy="77257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4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1A6F2D8C-AA45-AC4F-B273-253FD8C5AD92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62000" y="1700213"/>
            <a:ext cx="3048000" cy="1127213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pic>
        <p:nvPicPr>
          <p:cNvPr id="22" name="Рисунок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100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больших циф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597A4BF7-C5AB-A54A-8731-DEB2754B53BB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297468" y="1545862"/>
            <a:ext cx="3213100" cy="971070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0D9CF1F8-A1B7-F64B-9EAB-711E2B3B7E40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773468" y="1501971"/>
            <a:ext cx="1512532" cy="1157287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/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3230DBE5-4E2D-D04D-9459-FE45C167B4FD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2297468" y="3091463"/>
            <a:ext cx="3213100" cy="948217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590E8938-D93E-9943-B67A-1E50F68D55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773468" y="3047574"/>
            <a:ext cx="1512532" cy="1138866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/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D3E4790A-8DE8-1146-9CDE-76D8533E9B2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2297468" y="4622938"/>
            <a:ext cx="3213100" cy="937453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7D392B86-1960-9046-AD9D-FA7E0DD044B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773468" y="4571733"/>
            <a:ext cx="1512532" cy="1127953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/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1A7F3585-9D28-ED43-A764-C198EBBFE48A}"/>
              </a:ext>
            </a:extLst>
          </p:cNvPr>
          <p:cNvSpPr>
            <a:spLocks noGrp="1"/>
          </p:cNvSpPr>
          <p:nvPr userDrawn="1">
            <p:ph type="body" sz="quarter" idx="34"/>
          </p:nvPr>
        </p:nvSpPr>
        <p:spPr>
          <a:xfrm>
            <a:off x="7810500" y="1545862"/>
            <a:ext cx="3213100" cy="971070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91306B03-6838-B844-8E37-90939D8AD6E4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6286500" y="1501971"/>
            <a:ext cx="1512532" cy="1157287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/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166A98A3-0211-E447-A257-49A4459A5461}"/>
              </a:ext>
            </a:extLst>
          </p:cNvPr>
          <p:cNvSpPr>
            <a:spLocks noGrp="1"/>
          </p:cNvSpPr>
          <p:nvPr userDrawn="1">
            <p:ph type="body" sz="quarter" idx="36"/>
          </p:nvPr>
        </p:nvSpPr>
        <p:spPr>
          <a:xfrm>
            <a:off x="7810500" y="3091463"/>
            <a:ext cx="3213100" cy="948217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E38BB123-3595-FF45-8D60-30F0591E4483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6286500" y="3047574"/>
            <a:ext cx="1512532" cy="1138866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/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799F3D5C-7177-F44F-A68C-D0F86080CB54}"/>
              </a:ext>
            </a:extLst>
          </p:cNvPr>
          <p:cNvSpPr>
            <a:spLocks noGrp="1"/>
          </p:cNvSpPr>
          <p:nvPr userDrawn="1">
            <p:ph type="body" sz="quarter" idx="38"/>
          </p:nvPr>
        </p:nvSpPr>
        <p:spPr>
          <a:xfrm>
            <a:off x="7810500" y="4622938"/>
            <a:ext cx="3213100" cy="937453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A37F721F-0B5D-494B-A50E-1C44740A1BAE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6286500" y="4571733"/>
            <a:ext cx="1512532" cy="1127953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/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509214F5-A3C9-6D49-AFD8-AB90CB03FB19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5859781" y="1520825"/>
            <a:ext cx="45719" cy="4194000"/>
          </a:xfrm>
          <a:prstGeom prst="bracePair">
            <a:avLst>
              <a:gd name="adj" fmla="val 0"/>
            </a:avLst>
          </a:prstGeom>
          <a:ln w="6350" cap="flat">
            <a:gradFill flip="none" rotWithShape="1">
              <a:gsLst>
                <a:gs pos="80000">
                  <a:schemeClr val="bg1">
                    <a:alpha val="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32" name="Рисунок 3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072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больших цифр, цветной фон 1/2">
    <p:bg>
      <p:bgPr>
        <a:solidFill>
          <a:srgbClr val="18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641DAE0-4E11-DE43-9801-F67D2E921CDB}"/>
              </a:ext>
            </a:extLst>
          </p:cNvPr>
          <p:cNvSpPr/>
          <p:nvPr userDrawn="1"/>
        </p:nvSpPr>
        <p:spPr>
          <a:xfrm flipH="1">
            <a:off x="0" y="0"/>
            <a:ext cx="59055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 sz="140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597A4BF7-C5AB-A54A-8731-DEB2754B53BB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297468" y="1545862"/>
            <a:ext cx="3213100" cy="971070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0D9CF1F8-A1B7-F64B-9EAB-711E2B3B7E40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773468" y="1501971"/>
            <a:ext cx="1512532" cy="1157287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/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3230DBE5-4E2D-D04D-9459-FE45C167B4FD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2297468" y="3091463"/>
            <a:ext cx="3213100" cy="948217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590E8938-D93E-9943-B67A-1E50F68D55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773468" y="3047574"/>
            <a:ext cx="1512532" cy="1138866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/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D3E4790A-8DE8-1146-9CDE-76D8533E9B2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2297468" y="4622938"/>
            <a:ext cx="3213100" cy="937453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7D392B86-1960-9046-AD9D-FA7E0DD044B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773468" y="4571733"/>
            <a:ext cx="1512532" cy="1127953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/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1A7F3585-9D28-ED43-A764-C198EBBFE48A}"/>
              </a:ext>
            </a:extLst>
          </p:cNvPr>
          <p:cNvSpPr>
            <a:spLocks noGrp="1"/>
          </p:cNvSpPr>
          <p:nvPr userDrawn="1">
            <p:ph type="body" sz="quarter" idx="34"/>
          </p:nvPr>
        </p:nvSpPr>
        <p:spPr>
          <a:xfrm>
            <a:off x="7810500" y="1545862"/>
            <a:ext cx="3213100" cy="971070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91306B03-6838-B844-8E37-90939D8AD6E4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6286500" y="1501971"/>
            <a:ext cx="1512532" cy="1157287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166A98A3-0211-E447-A257-49A4459A5461}"/>
              </a:ext>
            </a:extLst>
          </p:cNvPr>
          <p:cNvSpPr>
            <a:spLocks noGrp="1"/>
          </p:cNvSpPr>
          <p:nvPr userDrawn="1">
            <p:ph type="body" sz="quarter" idx="36"/>
          </p:nvPr>
        </p:nvSpPr>
        <p:spPr>
          <a:xfrm>
            <a:off x="7810500" y="3091463"/>
            <a:ext cx="3213100" cy="948217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E38BB123-3595-FF45-8D60-30F0591E4483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6286500" y="3047574"/>
            <a:ext cx="1512532" cy="1138866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799F3D5C-7177-F44F-A68C-D0F86080CB54}"/>
              </a:ext>
            </a:extLst>
          </p:cNvPr>
          <p:cNvSpPr>
            <a:spLocks noGrp="1"/>
          </p:cNvSpPr>
          <p:nvPr userDrawn="1">
            <p:ph type="body" sz="quarter" idx="38"/>
          </p:nvPr>
        </p:nvSpPr>
        <p:spPr>
          <a:xfrm>
            <a:off x="7810500" y="4622938"/>
            <a:ext cx="3213100" cy="937453"/>
          </a:xfrm>
          <a:prstGeom prst="rect">
            <a:avLst/>
          </a:prstGeom>
        </p:spPr>
        <p:txBody>
          <a:bodyPr lIns="0" bIns="0" anchor="b" anchorCtr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A37F721F-0B5D-494B-A50E-1C44740A1BAE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6286500" y="4571733"/>
            <a:ext cx="1512532" cy="1127953"/>
          </a:xfrm>
          <a:prstGeom prst="rect">
            <a:avLst/>
          </a:prstGeom>
        </p:spPr>
        <p:txBody>
          <a:bodyPr wrap="none" lIns="0" anchor="b" anchorCtr="0">
            <a:noAutofit/>
          </a:bodyPr>
          <a:lstStyle>
            <a:lvl1pPr>
              <a:defRPr sz="4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###</a:t>
            </a:r>
            <a:endParaRPr lang="ru-RU" dirty="0"/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509214F5-A3C9-6D49-AFD8-AB90CB03FB19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5859781" y="1520825"/>
            <a:ext cx="45719" cy="4194000"/>
          </a:xfrm>
          <a:prstGeom prst="bracePair">
            <a:avLst>
              <a:gd name="adj" fmla="val 0"/>
            </a:avLst>
          </a:prstGeom>
          <a:ln w="6350" cap="flat">
            <a:noFill/>
            <a:miter lim="800000"/>
          </a:ln>
        </p:spPr>
        <p:txBody>
          <a:bodyPr vert="vert" tIns="0" rIns="234000" bIns="0">
            <a:noAutofit/>
          </a:bodyPr>
          <a:lstStyle>
            <a:lvl1pPr>
              <a:defRPr sz="100" b="0">
                <a:ln>
                  <a:noFill/>
                </a:ln>
                <a:noFill/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40" name="Рисунок 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032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Обложка с цветным фоном">
    <p:bg>
      <p:bgPr>
        <a:solidFill>
          <a:srgbClr val="2B2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9">
            <a:extLst>
              <a:ext uri="{FF2B5EF4-FFF2-40B4-BE49-F238E27FC236}">
                <a16:creationId xmlns:a16="http://schemas.microsoft.com/office/drawing/2014/main" id="{DB35E3EE-D93A-9B46-B9A6-4D0F1944F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136" y="2496070"/>
            <a:ext cx="5710238" cy="952500"/>
          </a:xfrm>
        </p:spPr>
        <p:txBody>
          <a:bodyPr lIns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9608230" y="-1261641"/>
            <a:ext cx="2211503" cy="9248686"/>
          </a:xfrm>
          <a:prstGeom prst="rect">
            <a:avLst/>
          </a:prstGeom>
        </p:spPr>
        <p:txBody>
          <a:bodyPr vert="horz" wrap="none" lIns="0" tIns="45720" rIns="91440" bIns="45720" rtlCol="0">
            <a:spAutoFit/>
          </a:bodyPr>
          <a:lstStyle/>
          <a:p>
            <a:pPr algn="l"/>
            <a:r>
              <a:rPr lang="en-US" sz="59500" b="1" dirty="0">
                <a:solidFill>
                  <a:srgbClr val="FEE600"/>
                </a:solidFill>
              </a:rPr>
              <a:t>/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3358414-8AE4-E643-A32D-C1BBD97E7F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65325" y="4961247"/>
            <a:ext cx="3730625" cy="1125312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en-GB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2380619" y="4961247"/>
            <a:ext cx="18000" cy="11293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1" name="Picture 2" descr="D:\works\GP\2021-07\RB-DGTL-TEAM\logo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3004" y="576606"/>
            <a:ext cx="1437088" cy="5697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734162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града 1, светдый фог">
    <p:bg>
      <p:bgPr>
        <a:solidFill>
          <a:srgbClr val="2B2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1959" y="5413693"/>
            <a:ext cx="1013673" cy="545526"/>
          </a:xfrm>
          <a:prstGeom prst="rect">
            <a:avLst/>
          </a:prstGeom>
        </p:spPr>
      </p:pic>
      <p:sp>
        <p:nvSpPr>
          <p:cNvPr id="28" name="Title 9">
            <a:extLst>
              <a:ext uri="{FF2B5EF4-FFF2-40B4-BE49-F238E27FC236}">
                <a16:creationId xmlns:a16="http://schemas.microsoft.com/office/drawing/2014/main" id="{DB35E3EE-D93A-9B46-B9A6-4D0F1944F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521" y="771441"/>
            <a:ext cx="5710238" cy="952500"/>
          </a:xfrm>
        </p:spPr>
        <p:txBody>
          <a:bodyPr lIns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53358414-8AE4-E643-A32D-C1BBD97E7F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80134" y="4961247"/>
            <a:ext cx="3730625" cy="1125312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en-GB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12498" y="5413693"/>
            <a:ext cx="555407" cy="56979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0453182" y="-694482"/>
            <a:ext cx="1318631" cy="5386090"/>
          </a:xfrm>
          <a:prstGeom prst="rect">
            <a:avLst/>
          </a:prstGeom>
        </p:spPr>
        <p:txBody>
          <a:bodyPr vert="horz" wrap="none" lIns="0" tIns="45720" rIns="91440" bIns="45720" rtlCol="0">
            <a:spAutoFit/>
          </a:bodyPr>
          <a:lstStyle/>
          <a:p>
            <a:pPr algn="l"/>
            <a:r>
              <a:rPr lang="en-US" sz="34400" b="1" dirty="0">
                <a:solidFill>
                  <a:srgbClr val="FEE600"/>
                </a:solidFill>
              </a:rPr>
              <a:t>/</a:t>
            </a:r>
          </a:p>
        </p:txBody>
      </p:sp>
      <p:sp>
        <p:nvSpPr>
          <p:cNvPr id="13" name="Прямоугольник 12"/>
          <p:cNvSpPr/>
          <p:nvPr userDrawn="1"/>
        </p:nvSpPr>
        <p:spPr>
          <a:xfrm>
            <a:off x="10757598" y="5426027"/>
            <a:ext cx="18000" cy="529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Прямоугольник 13"/>
          <p:cNvSpPr/>
          <p:nvPr userDrawn="1"/>
        </p:nvSpPr>
        <p:spPr>
          <a:xfrm>
            <a:off x="2496369" y="4961247"/>
            <a:ext cx="18000" cy="11293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747661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Награда 1, светдый фог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14" y="0"/>
            <a:ext cx="12164885" cy="6853639"/>
          </a:xfrm>
          <a:prstGeom prst="rect">
            <a:avLst/>
          </a:prstGeom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5DF0713-BD26-F547-A7A1-20E93211AA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5684" y="5613926"/>
            <a:ext cx="3615266" cy="5715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Font typeface="+mj-lt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0" indent="-129600">
              <a:defRPr/>
            </a:lvl2pPr>
            <a:lvl3pPr marL="129600" indent="-129600">
              <a:defRPr/>
            </a:lvl3pPr>
            <a:lvl4pPr marL="129600" indent="-129600">
              <a:defRPr/>
            </a:lvl4pPr>
            <a:lvl5pPr marL="129600" indent="-129600">
              <a:defRPr/>
            </a:lvl5pPr>
          </a:lstStyle>
          <a:p>
            <a:pPr lvl="0"/>
            <a:endParaRPr lang="ru-RU" dirty="0"/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DB35E3EE-D93A-9B46-B9A6-4D0F1944F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998" y="2123991"/>
            <a:ext cx="5710238" cy="952500"/>
          </a:xfrm>
        </p:spPr>
        <p:txBody>
          <a:bodyPr lIns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Прямоугольник 15"/>
          <p:cNvSpPr/>
          <p:nvPr userDrawn="1"/>
        </p:nvSpPr>
        <p:spPr>
          <a:xfrm>
            <a:off x="551938" y="5707063"/>
            <a:ext cx="18000" cy="529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1" name="Picture 3" descr="D:\works\GP\2021-07\RB-DGTL-TEAM\logo1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5407" y="576606"/>
            <a:ext cx="1422991" cy="5697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50286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 лист, светлый фо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9906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62000" y="1700213"/>
            <a:ext cx="5334000" cy="2681287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>
              <a:defRPr lang="ru-RU" dirty="0"/>
            </a:lvl1pPr>
            <a:lvl2pPr>
              <a:defRPr b="1"/>
            </a:lvl2pPr>
            <a:lvl3pPr marL="171450" indent="-171450">
              <a:buFont typeface="Wingdings" panose="05000000000000000000" pitchFamily="2" charset="2"/>
              <a:buChar char="§"/>
              <a:defRPr b="0"/>
            </a:lvl3pPr>
            <a:lvl4pPr marL="0" indent="0">
              <a:buNone/>
              <a:defRPr/>
            </a:lvl4pPr>
            <a:lvl5pPr>
              <a:buNone/>
              <a:defRPr/>
            </a:lvl5pPr>
            <a:lvl6pPr marL="0" indent="0">
              <a:buNone/>
              <a:defRPr/>
            </a:lvl6pPr>
            <a:lvl7pPr marL="0" indent="0">
              <a:buNone/>
              <a:defRPr/>
            </a:lvl7pPr>
            <a:lvl9pPr marL="0" indent="0">
              <a:buNone/>
              <a:defRPr/>
            </a:lvl9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  <a:p>
            <a:pPr lvl="1"/>
            <a:r>
              <a:rPr lang="ru-RU" dirty="0"/>
              <a:t>Второй уровень</a:t>
            </a:r>
            <a:endParaRPr lang="en-US" dirty="0"/>
          </a:p>
          <a:p>
            <a:pPr lvl="2"/>
            <a:r>
              <a:rPr lang="ru-RU" dirty="0"/>
              <a:t>Третий уровень</a:t>
            </a:r>
            <a:endParaRPr lang="en-US" dirty="0"/>
          </a:p>
          <a:p>
            <a:pPr lvl="3"/>
            <a:r>
              <a:rPr lang="ru-RU" dirty="0"/>
              <a:t>Четвертый уровень</a:t>
            </a:r>
            <a:endParaRPr lang="en-US" dirty="0"/>
          </a:p>
          <a:p>
            <a:pPr lvl="4"/>
            <a:r>
              <a:rPr lang="ru-RU" dirty="0"/>
              <a:t>Пятый уровень</a:t>
            </a:r>
            <a:endParaRPr lang="en-US" dirty="0"/>
          </a:p>
          <a:p>
            <a:pPr lvl="5"/>
            <a:r>
              <a:rPr lang="ru-RU" dirty="0"/>
              <a:t>Шестой уровень</a:t>
            </a:r>
            <a:endParaRPr lang="en-US" dirty="0"/>
          </a:p>
          <a:p>
            <a:pPr lvl="6"/>
            <a:r>
              <a:rPr lang="ru-RU" dirty="0"/>
              <a:t>Седьмой уровень</a:t>
            </a:r>
            <a:endParaRPr lang="en-US" dirty="0"/>
          </a:p>
          <a:p>
            <a:pPr lvl="8"/>
            <a:r>
              <a:rPr lang="ru-RU" dirty="0"/>
              <a:t>Восьмой уровень</a:t>
            </a:r>
            <a:endParaRPr lang="en-US" dirty="0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490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ншет">
    <p:bg>
      <p:bgPr>
        <a:solidFill>
          <a:srgbClr val="2B2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88B5BD-A6B6-F341-8F89-F2A1B2AF5FE9}"/>
              </a:ext>
            </a:extLst>
          </p:cNvPr>
          <p:cNvSpPr/>
          <p:nvPr userDrawn="1"/>
        </p:nvSpPr>
        <p:spPr>
          <a:xfrm flipH="1">
            <a:off x="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 sz="1400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1700213"/>
            <a:ext cx="4572000" cy="268128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17" name="Рисунок 3">
            <a:extLst>
              <a:ext uri="{FF2B5EF4-FFF2-40B4-BE49-F238E27FC236}">
                <a16:creationId xmlns:a16="http://schemas.microsoft.com/office/drawing/2014/main" id="{D87BFF01-D143-4E93-A229-65DAD4B2B6C9}"/>
              </a:ext>
            </a:extLst>
          </p:cNvPr>
          <p:cNvSpPr>
            <a:spLocks noGrp="1"/>
          </p:cNvSpPr>
          <p:nvPr userDrawn="1">
            <p:ph type="pic" sz="quarter" idx="45"/>
          </p:nvPr>
        </p:nvSpPr>
        <p:spPr>
          <a:xfrm>
            <a:off x="6656002" y="1584828"/>
            <a:ext cx="2689996" cy="3579048"/>
          </a:xfrm>
          <a:solidFill>
            <a:schemeClr val="bg1"/>
          </a:solidFill>
        </p:spPr>
        <p:txBody>
          <a:bodyPr anchor="ctr">
            <a:normAutofit/>
          </a:bodyPr>
          <a:lstStyle>
            <a:lvl1pPr algn="ctr">
              <a:defRPr sz="1400" baseline="0"/>
            </a:lvl1pPr>
          </a:lstStyle>
          <a:p>
            <a:r>
              <a:rPr lang="ru-RU" dirty="0"/>
              <a:t>Вставка рисунка</a:t>
            </a:r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1766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оутбук">
    <p:bg>
      <p:bgPr>
        <a:solidFill>
          <a:srgbClr val="2B2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88B5BD-A6B6-F341-8F89-F2A1B2AF5FE9}"/>
              </a:ext>
            </a:extLst>
          </p:cNvPr>
          <p:cNvSpPr/>
          <p:nvPr userDrawn="1"/>
        </p:nvSpPr>
        <p:spPr>
          <a:xfrm flipH="1">
            <a:off x="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 sz="1400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1700213"/>
            <a:ext cx="4572000" cy="268128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2E7DF71D-9F9F-4851-A9D9-AC5C3710A0A3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6830193" y="1333500"/>
            <a:ext cx="5836204" cy="365605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3260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ноблок">
    <p:bg>
      <p:bgPr>
        <a:solidFill>
          <a:srgbClr val="2B2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88B5BD-A6B6-F341-8F89-F2A1B2AF5FE9}"/>
              </a:ext>
            </a:extLst>
          </p:cNvPr>
          <p:cNvSpPr/>
          <p:nvPr userDrawn="1"/>
        </p:nvSpPr>
        <p:spPr>
          <a:xfrm flipH="1">
            <a:off x="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 sz="1400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A514-6533-8A4E-8F43-F19D6FC024B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62000" y="952500"/>
            <a:ext cx="3810000" cy="381000"/>
          </a:xfrm>
          <a:prstGeom prst="rect">
            <a:avLst/>
          </a:prstGeom>
        </p:spPr>
        <p:txBody>
          <a:bodyPr lIns="14400">
            <a:noAutofit/>
          </a:bodyPr>
          <a:lstStyle>
            <a:lvl1pPr marL="0" indent="0">
              <a:buNone/>
              <a:defRPr sz="16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DFD07-BE17-4840-AB75-07225BA8514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762000" y="1700213"/>
            <a:ext cx="4572000" cy="268128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b="0"/>
            </a:lvl1pPr>
          </a:lstStyle>
          <a:p>
            <a:pPr lvl="0"/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 userDrawn="1">
            <p:ph type="pic" sz="quarter" idx="39" hasCustomPrompt="1"/>
          </p:nvPr>
        </p:nvSpPr>
        <p:spPr>
          <a:xfrm>
            <a:off x="5232757" y="1627200"/>
            <a:ext cx="6426000" cy="3618000"/>
          </a:xfrm>
          <a:pattFill prst="pct25">
            <a:fgClr>
              <a:schemeClr val="tx1"/>
            </a:fgClr>
            <a:bgClr>
              <a:schemeClr val="bg2"/>
            </a:bgClr>
          </a:pattFill>
        </p:spPr>
        <p:txBody>
          <a:bodyPr anchor="ctr" anchorCtr="1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ru-RU" dirty="0"/>
              <a:t>Нажмите</a:t>
            </a:r>
            <a:r>
              <a:rPr lang="en-US" dirty="0"/>
              <a:t> </a:t>
            </a:r>
            <a:r>
              <a:rPr lang="ru-RU" dirty="0"/>
              <a:t>для</a:t>
            </a:r>
            <a:br>
              <a:rPr lang="en-US" dirty="0"/>
            </a:br>
            <a:r>
              <a:rPr lang="ru-RU" dirty="0"/>
              <a:t>вставки</a:t>
            </a:r>
            <a:r>
              <a:rPr lang="en-US" dirty="0"/>
              <a:t> </a:t>
            </a:r>
            <a:r>
              <a:rPr lang="ru-RU" dirty="0"/>
              <a:t>изображения</a:t>
            </a:r>
            <a:endParaRPr lang="en-US" dirty="0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0064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Чистый лист, светлый фо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BBD4A-148C-964A-B1F4-D48F11C9AB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7048800"/>
            <a:ext cx="13335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67FB0C-A308-AA46-8E45-7743E8A565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668000" y="6101543"/>
            <a:ext cx="762000" cy="381000"/>
          </a:xfrm>
        </p:spPr>
        <p:txBody>
          <a:bodyPr rIns="0">
            <a:noAutofit/>
          </a:bodyPr>
          <a:lstStyle/>
          <a:p>
            <a:fld id="{4F260BB2-4DBA-4B96-A733-49638465F576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BFFED65D-5AB0-0549-9457-BCD403ABACCC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11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761999" y="381000"/>
            <a:ext cx="10668001" cy="571500"/>
          </a:xfrm>
        </p:spPr>
        <p:txBody>
          <a:bodyPr l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08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Разделитель первого уровня, цветной фон">
    <p:bg>
      <p:bgPr>
        <a:solidFill>
          <a:srgbClr val="18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763" y="771441"/>
            <a:ext cx="5710237" cy="952500"/>
          </a:xfrm>
        </p:spPr>
        <p:txBody>
          <a:bodyPr lIns="0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0FB63C5-F963-F547-9B4D-ED6171A34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101543"/>
            <a:ext cx="762000" cy="381000"/>
          </a:xfrm>
          <a:prstGeom prst="rect">
            <a:avLst/>
          </a:prstGeom>
        </p:spPr>
        <p:txBody>
          <a:bodyPr vert="horz" lIns="90000" tIns="46800" rIns="0" bIns="46800" rtlCol="0" anchor="b" anchorCtr="0">
            <a:noAutofit/>
          </a:bodyPr>
          <a:lstStyle>
            <a:lvl1pPr algn="r">
              <a:defRPr lang="ru-RU" sz="900" smtClean="0">
                <a:noFill/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7E1B618-8636-0040-948B-69342B4D2F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094413"/>
            <a:ext cx="4953000" cy="381000"/>
          </a:xfrm>
          <a:prstGeom prst="rect">
            <a:avLst/>
          </a:prstGeom>
        </p:spPr>
        <p:txBody>
          <a:bodyPr vert="horz" lIns="0" tIns="46800" rIns="90000" bIns="46800" rtlCol="0" anchor="b" anchorCtr="0">
            <a:noAutofit/>
          </a:bodyPr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DGTL PowerPoint Template</a:t>
            </a:r>
            <a:endParaRPr lang="ru-RU" dirty="0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95CD079-293F-0E4D-9321-BAC583B0AA86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956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Разделитель второго уровня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C7745E6A-18EC-054A-8FE6-B2B1F30A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763" y="771441"/>
            <a:ext cx="5710237" cy="952500"/>
          </a:xfrm>
        </p:spPr>
        <p:txBody>
          <a:bodyPr lIns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0FB63C5-F963-F547-9B4D-ED6171A34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101543"/>
            <a:ext cx="762000" cy="381000"/>
          </a:xfrm>
          <a:prstGeom prst="rect">
            <a:avLst/>
          </a:prstGeom>
        </p:spPr>
        <p:txBody>
          <a:bodyPr vert="horz" lIns="90000" tIns="46800" rIns="0" bIns="46800" rtlCol="0" anchor="b" anchorCtr="0">
            <a:noAutofit/>
          </a:bodyPr>
          <a:lstStyle>
            <a:lvl1pPr algn="r">
              <a:defRPr lang="ru-RU" sz="900" smtClean="0">
                <a:noFill/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7E1B618-8636-0040-948B-69342B4D2F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094413"/>
            <a:ext cx="4953000" cy="381000"/>
          </a:xfrm>
          <a:prstGeom prst="rect">
            <a:avLst/>
          </a:prstGeom>
        </p:spPr>
        <p:txBody>
          <a:bodyPr vert="horz" lIns="0" tIns="46800" rIns="90000" bIns="46800" rtlCol="0" anchor="b" anchorCtr="0">
            <a:noAutofit/>
          </a:bodyPr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DGTL PowerPoint Template</a:t>
            </a:r>
            <a:endParaRPr lang="ru-RU" dirty="0"/>
          </a:p>
        </p:txBody>
      </p:sp>
      <p:sp>
        <p:nvSpPr>
          <p:cNvPr id="10" name="Yellow strip">
            <a:extLst>
              <a:ext uri="{FF2B5EF4-FFF2-40B4-BE49-F238E27FC236}">
                <a16:creationId xmlns:a16="http://schemas.microsoft.com/office/drawing/2014/main" id="{71B86C57-B9BE-9542-9159-20E604B9B339}"/>
              </a:ext>
            </a:extLst>
          </p:cNvPr>
          <p:cNvSpPr/>
          <p:nvPr userDrawn="1"/>
        </p:nvSpPr>
        <p:spPr>
          <a:xfrm>
            <a:off x="11811000" y="0"/>
            <a:ext cx="381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9468217F-94C2-2640-9AA7-D9F166A51CE5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5" y="74735"/>
            <a:ext cx="231530" cy="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93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bg>
      <p:bgPr>
        <a:solidFill>
          <a:srgbClr val="18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9">
            <a:extLst>
              <a:ext uri="{FF2B5EF4-FFF2-40B4-BE49-F238E27FC236}">
                <a16:creationId xmlns:a16="http://schemas.microsoft.com/office/drawing/2014/main" id="{DB35E3EE-D93A-9B46-B9A6-4D0F1944F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762" y="771441"/>
            <a:ext cx="5710238" cy="952500"/>
          </a:xfrm>
        </p:spPr>
        <p:txBody>
          <a:bodyPr lIns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AC5B148-0CB7-7847-A412-E848E273B4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101543"/>
            <a:ext cx="762000" cy="381000"/>
          </a:xfrm>
          <a:prstGeom prst="rect">
            <a:avLst/>
          </a:prstGeom>
        </p:spPr>
        <p:txBody>
          <a:bodyPr vert="horz" lIns="90000" tIns="46800" rIns="0" bIns="46800" rtlCol="0" anchor="b" anchorCtr="0">
            <a:noAutofit/>
          </a:bodyPr>
          <a:lstStyle>
            <a:lvl1pPr algn="r">
              <a:defRPr lang="ru-RU" sz="900" smtClean="0">
                <a:noFill/>
              </a:defRPr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 dirty="0"/>
          </a:p>
        </p:txBody>
      </p:sp>
      <p:grpSp>
        <p:nvGrpSpPr>
          <p:cNvPr id="19" name="Group 21">
            <a:extLst>
              <a:ext uri="{FF2B5EF4-FFF2-40B4-BE49-F238E27FC236}">
                <a16:creationId xmlns:a16="http://schemas.microsoft.com/office/drawing/2014/main" id="{9A28D291-5161-474F-8C87-0D740D1C00D0}"/>
              </a:ext>
            </a:extLst>
          </p:cNvPr>
          <p:cNvGrpSpPr/>
          <p:nvPr userDrawn="1"/>
        </p:nvGrpSpPr>
        <p:grpSpPr>
          <a:xfrm>
            <a:off x="0" y="0"/>
            <a:ext cx="762000" cy="6858000"/>
            <a:chOff x="0" y="0"/>
            <a:chExt cx="762000" cy="6858000"/>
          </a:xfrm>
        </p:grpSpPr>
        <p:sp>
          <p:nvSpPr>
            <p:cNvPr id="20" name="Yellow strip">
              <a:extLst>
                <a:ext uri="{FF2B5EF4-FFF2-40B4-BE49-F238E27FC236}">
                  <a16:creationId xmlns:a16="http://schemas.microsoft.com/office/drawing/2014/main" id="{176FF8D7-16FE-CF42-A078-742A0CB1A540}"/>
                </a:ext>
              </a:extLst>
            </p:cNvPr>
            <p:cNvSpPr/>
            <p:nvPr userDrawn="1"/>
          </p:nvSpPr>
          <p:spPr>
            <a:xfrm>
              <a:off x="0" y="0"/>
              <a:ext cx="762000" cy="6858000"/>
            </a:xfrm>
            <a:prstGeom prst="rect">
              <a:avLst/>
            </a:prstGeom>
            <a:solidFill>
              <a:srgbClr val="FEE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400"/>
            </a:p>
          </p:txBody>
        </p:sp>
        <p:pic>
          <p:nvPicPr>
            <p:cNvPr id="21" name="Slogan">
              <a:extLst>
                <a:ext uri="{FF2B5EF4-FFF2-40B4-BE49-F238E27FC236}">
                  <a16:creationId xmlns:a16="http://schemas.microsoft.com/office/drawing/2014/main" id="{1C078284-8A7D-DB4D-BA21-19A38E826E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2400" y="6586238"/>
              <a:ext cx="457200" cy="152400"/>
            </a:xfrm>
            <a:prstGeom prst="rect">
              <a:avLst/>
            </a:prstGeom>
          </p:spPr>
        </p:pic>
        <p:pic>
          <p:nvPicPr>
            <p:cNvPr id="26" name="Logo">
              <a:extLst>
                <a:ext uri="{FF2B5EF4-FFF2-40B4-BE49-F238E27FC236}">
                  <a16:creationId xmlns:a16="http://schemas.microsoft.com/office/drawing/2014/main" id="{8DAD66B6-E218-1B4A-AF92-724424CC13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8874" y="190500"/>
              <a:ext cx="382626" cy="1743075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A81CAC-7AC1-0F4F-9718-32B556C3826F}"/>
              </a:ext>
            </a:extLst>
          </p:cNvPr>
          <p:cNvCxnSpPr>
            <a:cxnSpLocks/>
          </p:cNvCxnSpPr>
          <p:nvPr/>
        </p:nvCxnSpPr>
        <p:spPr>
          <a:xfrm>
            <a:off x="2852610" y="4961247"/>
            <a:ext cx="0" cy="1129308"/>
          </a:xfrm>
          <a:prstGeom prst="line">
            <a:avLst/>
          </a:prstGeom>
          <a:ln w="25400" cap="flat">
            <a:solidFill>
              <a:srgbClr val="FFE8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58414-8AE4-E643-A32D-C1BBD97E7FB1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3127375" y="4961247"/>
            <a:ext cx="3730625" cy="1125312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79856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72C0F-8427-4109-9636-178306F88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101543"/>
            <a:ext cx="762000" cy="381000"/>
          </a:xfrm>
          <a:prstGeom prst="rect">
            <a:avLst/>
          </a:prstGeom>
        </p:spPr>
        <p:txBody>
          <a:bodyPr vert="horz" lIns="90000" tIns="46800" rIns="0" bIns="46800" rtlCol="0" anchor="b" anchorCtr="0">
            <a:noAutofit/>
          </a:bodyPr>
          <a:lstStyle>
            <a:lvl1pPr algn="r">
              <a:defRPr lang="ru-RU" sz="900" smtClean="0"/>
            </a:lvl1pPr>
          </a:lstStyle>
          <a:p>
            <a:fld id="{4F260BB2-4DBA-4B96-A733-49638465F576}" type="slidenum">
              <a:rPr lang="x-none" smtClean="0"/>
              <a:pPr/>
              <a:t>‹#›</a:t>
            </a:fld>
            <a:endParaRPr lang="x-none" dirty="0"/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BD7E30B8-914D-D243-B7C2-E3005E3F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81000"/>
            <a:ext cx="10668000" cy="5715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endParaRPr lang="en-US" dirty="0"/>
          </a:p>
        </p:txBody>
      </p:sp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02F93523-FC27-944D-93B6-7B72785D9BD9}"/>
              </a:ext>
            </a:extLst>
          </p:cNvPr>
          <p:cNvSpPr>
            <a:spLocks noChangeAspect="1"/>
          </p:cNvSpPr>
          <p:nvPr/>
        </p:nvSpPr>
        <p:spPr>
          <a:xfrm>
            <a:off x="-381000" y="-2958150"/>
            <a:ext cx="3429000" cy="2196000"/>
          </a:xfrm>
          <a:prstGeom prst="rect">
            <a:avLst/>
          </a:prstGeom>
          <a:blipFill dpi="0" rotWithShape="1">
            <a:blip r:embed="rId54" cstate="print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Rectangle 8" hidden="1">
            <a:extLst>
              <a:ext uri="{FF2B5EF4-FFF2-40B4-BE49-F238E27FC236}">
                <a16:creationId xmlns:a16="http://schemas.microsoft.com/office/drawing/2014/main" id="{3ED09647-438D-440D-A74B-A3E9ED9F2E58}"/>
              </a:ext>
            </a:extLst>
          </p:cNvPr>
          <p:cNvSpPr>
            <a:spLocks noChangeAspect="1"/>
          </p:cNvSpPr>
          <p:nvPr/>
        </p:nvSpPr>
        <p:spPr>
          <a:xfrm>
            <a:off x="-381000" y="-2958150"/>
            <a:ext cx="3429000" cy="2196000"/>
          </a:xfrm>
          <a:prstGeom prst="rect">
            <a:avLst/>
          </a:prstGeom>
          <a:blipFill dpi="0" rotWithShape="1">
            <a:blip r:embed="rId54" cstate="print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2A5C698B-58A9-4EE3-A887-FBE0B8965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520824"/>
            <a:ext cx="10668000" cy="4384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894233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95" r:id="rId2"/>
    <p:sldLayoutId id="2147483912" r:id="rId3"/>
    <p:sldLayoutId id="2147483913" r:id="rId4"/>
    <p:sldLayoutId id="2147483822" r:id="rId5"/>
    <p:sldLayoutId id="2147483911" r:id="rId6"/>
    <p:sldLayoutId id="2147483819" r:id="rId7"/>
    <p:sldLayoutId id="2147483821" r:id="rId8"/>
    <p:sldLayoutId id="2147483894" r:id="rId9"/>
    <p:sldLayoutId id="2147483814" r:id="rId10"/>
    <p:sldLayoutId id="2147483820" r:id="rId11"/>
    <p:sldLayoutId id="2147483826" r:id="rId12"/>
    <p:sldLayoutId id="2147483828" r:id="rId13"/>
    <p:sldLayoutId id="2147483823" r:id="rId14"/>
    <p:sldLayoutId id="2147483839" r:id="rId15"/>
    <p:sldLayoutId id="2147483835" r:id="rId16"/>
    <p:sldLayoutId id="2147483848" r:id="rId17"/>
    <p:sldLayoutId id="2147483840" r:id="rId18"/>
    <p:sldLayoutId id="2147483847" r:id="rId19"/>
    <p:sldLayoutId id="2147483833" r:id="rId20"/>
    <p:sldLayoutId id="2147483834" r:id="rId21"/>
    <p:sldLayoutId id="2147483837" r:id="rId22"/>
    <p:sldLayoutId id="2147483858" r:id="rId23"/>
    <p:sldLayoutId id="2147483830" r:id="rId24"/>
    <p:sldLayoutId id="2147483836" r:id="rId25"/>
    <p:sldLayoutId id="2147483852" r:id="rId26"/>
    <p:sldLayoutId id="2147483831" r:id="rId27"/>
    <p:sldLayoutId id="2147483849" r:id="rId28"/>
    <p:sldLayoutId id="2147483832" r:id="rId29"/>
    <p:sldLayoutId id="2147483850" r:id="rId30"/>
    <p:sldLayoutId id="2147483851" r:id="rId31"/>
    <p:sldLayoutId id="2147483838" r:id="rId32"/>
    <p:sldLayoutId id="2147483845" r:id="rId33"/>
    <p:sldLayoutId id="2147483854" r:id="rId34"/>
    <p:sldLayoutId id="2147483861" r:id="rId35"/>
    <p:sldLayoutId id="2147483857" r:id="rId36"/>
    <p:sldLayoutId id="2147483886" r:id="rId37"/>
    <p:sldLayoutId id="2147483855" r:id="rId38"/>
    <p:sldLayoutId id="2147483862" r:id="rId39"/>
    <p:sldLayoutId id="2147483860" r:id="rId40"/>
    <p:sldLayoutId id="2147483887" r:id="rId41"/>
    <p:sldLayoutId id="2147483829" r:id="rId42"/>
    <p:sldLayoutId id="2147483853" r:id="rId43"/>
    <p:sldLayoutId id="2147483844" r:id="rId44"/>
    <p:sldLayoutId id="2147483842" r:id="rId45"/>
    <p:sldLayoutId id="2147483843" r:id="rId46"/>
    <p:sldLayoutId id="2147483914" r:id="rId47"/>
    <p:sldLayoutId id="2147483889" r:id="rId48"/>
    <p:sldLayoutId id="2147483899" r:id="rId49"/>
    <p:sldLayoutId id="2147483902" r:id="rId50"/>
    <p:sldLayoutId id="2147483904" r:id="rId51"/>
    <p:sldLayoutId id="2147483905" r:id="rId5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lang="x-none" sz="1200" b="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None/>
        <a:defRPr lang="x-none" sz="1200" b="1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71450" indent="-17145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176400" rtl="0" eaLnBrk="1" latinLnBrk="0" hangingPunct="1">
        <a:lnSpc>
          <a:spcPct val="90000"/>
        </a:lnSpc>
        <a:spcBef>
          <a:spcPts val="600"/>
        </a:spcBef>
        <a:buFont typeface="Wingdings" pitchFamily="2" charset="2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376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57144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57144" algn="l" defTabSz="914400" rtl="0" eaLnBrk="1" latinLnBrk="0" hangingPunct="1">
        <a:defRPr sz="1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20">
          <p15:clr>
            <a:srgbClr val="E5E5E5"/>
          </p15:clr>
        </p15:guide>
        <p15:guide id="4" pos="240">
          <p15:clr>
            <a:srgbClr val="E5E5E5"/>
          </p15:clr>
        </p15:guide>
        <p15:guide id="5" pos="360">
          <p15:clr>
            <a:srgbClr val="E5E5E5"/>
          </p15:clr>
        </p15:guide>
        <p15:guide id="7" pos="600">
          <p15:clr>
            <a:srgbClr val="E5E5E5"/>
          </p15:clr>
        </p15:guide>
        <p15:guide id="8" pos="720">
          <p15:clr>
            <a:srgbClr val="E5E5E5"/>
          </p15:clr>
        </p15:guide>
        <p15:guide id="9" pos="840">
          <p15:clr>
            <a:srgbClr val="E5E5E5"/>
          </p15:clr>
        </p15:guide>
        <p15:guide id="11" pos="1080">
          <p15:clr>
            <a:srgbClr val="E5E5E5"/>
          </p15:clr>
        </p15:guide>
        <p15:guide id="12" pos="1200">
          <p15:clr>
            <a:srgbClr val="E5E5E5"/>
          </p15:clr>
        </p15:guide>
        <p15:guide id="13" pos="1320">
          <p15:clr>
            <a:srgbClr val="E5E5E5"/>
          </p15:clr>
        </p15:guide>
        <p15:guide id="15" pos="1576">
          <p15:clr>
            <a:srgbClr val="E5E5E5"/>
          </p15:clr>
        </p15:guide>
        <p15:guide id="16" pos="1680">
          <p15:clr>
            <a:srgbClr val="E5E5E5"/>
          </p15:clr>
        </p15:guide>
        <p15:guide id="17" pos="1800">
          <p15:clr>
            <a:srgbClr val="E5E5E5"/>
          </p15:clr>
        </p15:guide>
        <p15:guide id="19" pos="2040">
          <p15:clr>
            <a:srgbClr val="E5E5E5"/>
          </p15:clr>
        </p15:guide>
        <p15:guide id="20" pos="2160">
          <p15:clr>
            <a:srgbClr val="E5E5E5"/>
          </p15:clr>
        </p15:guide>
        <p15:guide id="21" pos="2280">
          <p15:clr>
            <a:srgbClr val="E5E5E5"/>
          </p15:clr>
        </p15:guide>
        <p15:guide id="23" pos="2520">
          <p15:clr>
            <a:srgbClr val="E5E5E5"/>
          </p15:clr>
        </p15:guide>
        <p15:guide id="24" pos="2640">
          <p15:clr>
            <a:srgbClr val="E5E5E5"/>
          </p15:clr>
        </p15:guide>
        <p15:guide id="25" pos="2760">
          <p15:clr>
            <a:srgbClr val="E5E5E5"/>
          </p15:clr>
        </p15:guide>
        <p15:guide id="27" pos="3000">
          <p15:clr>
            <a:srgbClr val="E5E5E5"/>
          </p15:clr>
        </p15:guide>
        <p15:guide id="28" pos="3120">
          <p15:clr>
            <a:srgbClr val="E5E5E5"/>
          </p15:clr>
        </p15:guide>
        <p15:guide id="29" pos="3240">
          <p15:clr>
            <a:srgbClr val="E5E5E5"/>
          </p15:clr>
        </p15:guide>
        <p15:guide id="31" pos="3480">
          <p15:clr>
            <a:srgbClr val="E5E5E5"/>
          </p15:clr>
        </p15:guide>
        <p15:guide id="32" pos="3600">
          <p15:clr>
            <a:srgbClr val="E5E5E5"/>
          </p15:clr>
        </p15:guide>
        <p15:guide id="33" pos="3720">
          <p15:clr>
            <a:srgbClr val="E5E5E5"/>
          </p15:clr>
        </p15:guide>
        <p15:guide id="35" pos="3960">
          <p15:clr>
            <a:srgbClr val="E5E5E5"/>
          </p15:clr>
        </p15:guide>
        <p15:guide id="36" pos="4080">
          <p15:clr>
            <a:srgbClr val="E5E5E5"/>
          </p15:clr>
        </p15:guide>
        <p15:guide id="37" pos="4200">
          <p15:clr>
            <a:srgbClr val="E5E5E5"/>
          </p15:clr>
        </p15:guide>
        <p15:guide id="39" pos="4440">
          <p15:clr>
            <a:srgbClr val="E5E5E5"/>
          </p15:clr>
        </p15:guide>
        <p15:guide id="40" pos="4566">
          <p15:clr>
            <a:srgbClr val="E5E5E5"/>
          </p15:clr>
        </p15:guide>
        <p15:guide id="41" pos="4680">
          <p15:clr>
            <a:srgbClr val="E5E5E5"/>
          </p15:clr>
        </p15:guide>
        <p15:guide id="43" pos="4920">
          <p15:clr>
            <a:srgbClr val="E5E5E5"/>
          </p15:clr>
        </p15:guide>
        <p15:guide id="44" pos="5040">
          <p15:clr>
            <a:srgbClr val="E5E5E5"/>
          </p15:clr>
        </p15:guide>
        <p15:guide id="45" pos="5160">
          <p15:clr>
            <a:srgbClr val="E5E5E5"/>
          </p15:clr>
        </p15:guide>
        <p15:guide id="47" pos="5400">
          <p15:clr>
            <a:srgbClr val="E5E5E5"/>
          </p15:clr>
        </p15:guide>
        <p15:guide id="48" pos="5520">
          <p15:clr>
            <a:srgbClr val="E5E5E5"/>
          </p15:clr>
        </p15:guide>
        <p15:guide id="49" pos="5640">
          <p15:clr>
            <a:srgbClr val="E5E5E5"/>
          </p15:clr>
        </p15:guide>
        <p15:guide id="51" pos="5880">
          <p15:clr>
            <a:srgbClr val="E5E5E5"/>
          </p15:clr>
        </p15:guide>
        <p15:guide id="52" pos="6000">
          <p15:clr>
            <a:srgbClr val="E5E5E5"/>
          </p15:clr>
        </p15:guide>
        <p15:guide id="53" pos="6120">
          <p15:clr>
            <a:srgbClr val="E5E5E5"/>
          </p15:clr>
        </p15:guide>
        <p15:guide id="55" pos="6360">
          <p15:clr>
            <a:srgbClr val="E5E5E5"/>
          </p15:clr>
        </p15:guide>
        <p15:guide id="56" pos="6480">
          <p15:clr>
            <a:srgbClr val="E5E5E5"/>
          </p15:clr>
        </p15:guide>
        <p15:guide id="57" pos="6600">
          <p15:clr>
            <a:srgbClr val="E5E5E5"/>
          </p15:clr>
        </p15:guide>
        <p15:guide id="59" pos="6840">
          <p15:clr>
            <a:srgbClr val="E5E5E5"/>
          </p15:clr>
        </p15:guide>
        <p15:guide id="60" pos="6960">
          <p15:clr>
            <a:srgbClr val="E5E5E5"/>
          </p15:clr>
        </p15:guide>
        <p15:guide id="61" pos="7080">
          <p15:clr>
            <a:srgbClr val="E5E5E5"/>
          </p15:clr>
        </p15:guide>
        <p15:guide id="63" pos="7320">
          <p15:clr>
            <a:srgbClr val="E5E5E5"/>
          </p15:clr>
        </p15:guide>
        <p15:guide id="64" pos="7440">
          <p15:clr>
            <a:srgbClr val="E5E5E5"/>
          </p15:clr>
        </p15:guide>
        <p15:guide id="65" pos="7560">
          <p15:clr>
            <a:srgbClr val="E5E5E5"/>
          </p15:clr>
        </p15:guide>
        <p15:guide id="66" orient="horz">
          <p15:clr>
            <a:srgbClr val="E5E5E5"/>
          </p15:clr>
        </p15:guide>
        <p15:guide id="67" orient="horz" pos="4320">
          <p15:clr>
            <a:srgbClr val="E5E5E5"/>
          </p15:clr>
        </p15:guide>
        <p15:guide id="68" orient="horz" pos="120">
          <p15:clr>
            <a:srgbClr val="E5E5E5"/>
          </p15:clr>
        </p15:guide>
        <p15:guide id="70" orient="horz" pos="360">
          <p15:clr>
            <a:srgbClr val="E5E5E5"/>
          </p15:clr>
        </p15:guide>
        <p15:guide id="71" orient="horz" pos="480">
          <p15:clr>
            <a:srgbClr val="E5E5E5"/>
          </p15:clr>
        </p15:guide>
        <p15:guide id="72" orient="horz" pos="600">
          <p15:clr>
            <a:srgbClr val="E5E5E5"/>
          </p15:clr>
        </p15:guide>
        <p15:guide id="73" orient="horz" pos="720">
          <p15:clr>
            <a:srgbClr val="E5E5E5"/>
          </p15:clr>
        </p15:guide>
        <p15:guide id="74" orient="horz" pos="840">
          <p15:clr>
            <a:srgbClr val="E5E5E5"/>
          </p15:clr>
        </p15:guide>
        <p15:guide id="75" orient="horz" pos="958" userDrawn="1">
          <p15:clr>
            <a:srgbClr val="E5E5E5"/>
          </p15:clr>
        </p15:guide>
        <p15:guide id="77" orient="horz" pos="1200">
          <p15:clr>
            <a:srgbClr val="E5E5E5"/>
          </p15:clr>
        </p15:guide>
        <p15:guide id="78" orient="horz" pos="1320">
          <p15:clr>
            <a:srgbClr val="E5E5E5"/>
          </p15:clr>
        </p15:guide>
        <p15:guide id="79" orient="horz" pos="1440">
          <p15:clr>
            <a:srgbClr val="E5E5E5"/>
          </p15:clr>
        </p15:guide>
        <p15:guide id="80" orient="horz" pos="1560">
          <p15:clr>
            <a:srgbClr val="E5E5E5"/>
          </p15:clr>
        </p15:guide>
        <p15:guide id="81" orient="horz" pos="1680">
          <p15:clr>
            <a:srgbClr val="E5E5E5"/>
          </p15:clr>
        </p15:guide>
        <p15:guide id="82" orient="horz" pos="1800">
          <p15:clr>
            <a:srgbClr val="E5E5E5"/>
          </p15:clr>
        </p15:guide>
        <p15:guide id="83" orient="horz" pos="1920">
          <p15:clr>
            <a:srgbClr val="E5E5E5"/>
          </p15:clr>
        </p15:guide>
        <p15:guide id="84" orient="horz" pos="2040">
          <p15:clr>
            <a:srgbClr val="E5E5E5"/>
          </p15:clr>
        </p15:guide>
        <p15:guide id="85" orient="horz" pos="2160">
          <p15:clr>
            <a:srgbClr val="E5E5E5"/>
          </p15:clr>
        </p15:guide>
        <p15:guide id="86" orient="horz" pos="2272">
          <p15:clr>
            <a:srgbClr val="E5E5E5"/>
          </p15:clr>
        </p15:guide>
        <p15:guide id="87" orient="horz" pos="2400">
          <p15:clr>
            <a:srgbClr val="E5E5E5"/>
          </p15:clr>
        </p15:guide>
        <p15:guide id="88" orient="horz" pos="2520">
          <p15:clr>
            <a:srgbClr val="E5E5E5"/>
          </p15:clr>
        </p15:guide>
        <p15:guide id="89" orient="horz" pos="2640">
          <p15:clr>
            <a:srgbClr val="E5E5E5"/>
          </p15:clr>
        </p15:guide>
        <p15:guide id="90" orient="horz" pos="2760">
          <p15:clr>
            <a:srgbClr val="E5E5E5"/>
          </p15:clr>
        </p15:guide>
        <p15:guide id="91" orient="horz" pos="2880">
          <p15:clr>
            <a:srgbClr val="E5E5E5"/>
          </p15:clr>
        </p15:guide>
        <p15:guide id="92" orient="horz" pos="3000">
          <p15:clr>
            <a:srgbClr val="E5E5E5"/>
          </p15:clr>
        </p15:guide>
        <p15:guide id="93" orient="horz" pos="3120">
          <p15:clr>
            <a:srgbClr val="E5E5E5"/>
          </p15:clr>
        </p15:guide>
        <p15:guide id="94" orient="horz" pos="3240">
          <p15:clr>
            <a:srgbClr val="E5E5E5"/>
          </p15:clr>
        </p15:guide>
        <p15:guide id="95" orient="horz" pos="3360">
          <p15:clr>
            <a:srgbClr val="E5E5E5"/>
          </p15:clr>
        </p15:guide>
        <p15:guide id="96" orient="horz" pos="3480">
          <p15:clr>
            <a:srgbClr val="E5E5E5"/>
          </p15:clr>
        </p15:guide>
        <p15:guide id="97" orient="horz" pos="3600">
          <p15:clr>
            <a:srgbClr val="E5E5E5"/>
          </p15:clr>
        </p15:guide>
        <p15:guide id="98" orient="horz" pos="3720">
          <p15:clr>
            <a:srgbClr val="E5E5E5"/>
          </p15:clr>
        </p15:guide>
        <p15:guide id="99" orient="horz" pos="3840">
          <p15:clr>
            <a:srgbClr val="E5E5E5"/>
          </p15:clr>
        </p15:guide>
        <p15:guide id="100" orient="horz" pos="3960">
          <p15:clr>
            <a:srgbClr val="E5E5E5"/>
          </p15:clr>
        </p15:guide>
        <p15:guide id="102" orient="horz" pos="4200">
          <p15:clr>
            <a:srgbClr val="E5E5E5"/>
          </p15:clr>
        </p15:guide>
        <p15:guide id="103">
          <p15:clr>
            <a:srgbClr val="5ACBF0"/>
          </p15:clr>
        </p15:guide>
        <p15:guide id="104" pos="7680">
          <p15:clr>
            <a:srgbClr val="5ACBF0"/>
          </p15:clr>
        </p15:guide>
        <p15:guide id="105" pos="480">
          <p15:clr>
            <a:srgbClr val="5ACBF0"/>
          </p15:clr>
        </p15:guide>
        <p15:guide id="106" pos="960">
          <p15:clr>
            <a:srgbClr val="5ACBF0"/>
          </p15:clr>
        </p15:guide>
        <p15:guide id="107" pos="1440">
          <p15:clr>
            <a:srgbClr val="5ACBF0"/>
          </p15:clr>
        </p15:guide>
        <p15:guide id="108" pos="1920">
          <p15:clr>
            <a:srgbClr val="5ACBF0"/>
          </p15:clr>
        </p15:guide>
        <p15:guide id="109" pos="2400">
          <p15:clr>
            <a:srgbClr val="5ACBF0"/>
          </p15:clr>
        </p15:guide>
        <p15:guide id="110" pos="2880">
          <p15:clr>
            <a:srgbClr val="5ACBF0"/>
          </p15:clr>
        </p15:guide>
        <p15:guide id="111" pos="3360">
          <p15:clr>
            <a:srgbClr val="5ACBF0"/>
          </p15:clr>
        </p15:guide>
        <p15:guide id="112" pos="3840">
          <p15:clr>
            <a:srgbClr val="5ACBF0"/>
          </p15:clr>
        </p15:guide>
        <p15:guide id="113" pos="4320">
          <p15:clr>
            <a:srgbClr val="5ACBF0"/>
          </p15:clr>
        </p15:guide>
        <p15:guide id="114" pos="4800">
          <p15:clr>
            <a:srgbClr val="5ACBF0"/>
          </p15:clr>
        </p15:guide>
        <p15:guide id="115" pos="5280">
          <p15:clr>
            <a:srgbClr val="5ACBF0"/>
          </p15:clr>
        </p15:guide>
        <p15:guide id="116" pos="5760">
          <p15:clr>
            <a:srgbClr val="5ACBF0"/>
          </p15:clr>
        </p15:guide>
        <p15:guide id="117" pos="6240">
          <p15:clr>
            <a:srgbClr val="5ACBF0"/>
          </p15:clr>
        </p15:guide>
        <p15:guide id="118" pos="6720">
          <p15:clr>
            <a:srgbClr val="5ACBF0"/>
          </p15:clr>
        </p15:guide>
        <p15:guide id="119" pos="7200">
          <p15:clr>
            <a:srgbClr val="5ACBF0"/>
          </p15:clr>
        </p15:guide>
        <p15:guide id="120" orient="horz" pos="240">
          <p15:clr>
            <a:srgbClr val="5ACBF0"/>
          </p15:clr>
        </p15:guide>
        <p15:guide id="121" orient="horz" pos="1071" userDrawn="1">
          <p15:clr>
            <a:srgbClr val="E5E5E5"/>
          </p15:clr>
        </p15:guide>
        <p15:guide id="122" orient="horz" pos="408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extending/extending.html" TargetMode="External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8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10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10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fenix" TargetMode="External"/><Relationship Id="rId2" Type="http://schemas.openxmlformats.org/officeDocument/2006/relationships/hyperlink" Target="https://xfenix.ru/" TargetMode="Externa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65.png"/><Relationship Id="rId4" Type="http://schemas.openxmlformats.org/officeDocument/2006/relationships/hyperlink" Target="https://www.linkedin.com/in/xfenix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myyyy/pycom" TargetMode="Externa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xaloop/codon" TargetMode="Externa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speedcenter.nuitka.net/" TargetMode="External"/><Relationship Id="rId2" Type="http://schemas.openxmlformats.org/officeDocument/2006/relationships/hyperlink" Target="https://www.youtube.com/watch?v=ZDHkla5rllg" TargetMode="Externa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PrioriInvestments/typed_python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ED0F97-A3FF-C465-C786-DED577E56F62}"/>
              </a:ext>
            </a:extLst>
          </p:cNvPr>
          <p:cNvSpPr/>
          <p:nvPr/>
        </p:nvSpPr>
        <p:spPr>
          <a:xfrm>
            <a:off x="7841410" y="0"/>
            <a:ext cx="4350589" cy="6858000"/>
          </a:xfrm>
          <a:prstGeom prst="rect">
            <a:avLst/>
          </a:prstGeom>
          <a:solidFill>
            <a:srgbClr val="294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1400"/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768749" y="5613925"/>
            <a:ext cx="5864963" cy="769621"/>
          </a:xfrm>
        </p:spPr>
        <p:txBody>
          <a:bodyPr/>
          <a:lstStyle/>
          <a:p>
            <a:r>
              <a:rPr lang="ru-RU" dirty="0"/>
              <a:t>Денис Аникин</a:t>
            </a:r>
          </a:p>
          <a:p>
            <a:r>
              <a:rPr lang="en-US" dirty="0"/>
              <a:t>https://xfenix.ru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93135" y="2496070"/>
            <a:ext cx="5686895" cy="1696368"/>
          </a:xfrm>
        </p:spPr>
        <p:txBody>
          <a:bodyPr/>
          <a:lstStyle/>
          <a:p>
            <a:r>
              <a:rPr lang="ru-RU" dirty="0"/>
              <a:t>Вновь ускоряем </a:t>
            </a:r>
            <a:r>
              <a:rPr lang="en-US" dirty="0"/>
              <a:t>cpu-bound </a:t>
            </a:r>
            <a:r>
              <a:rPr lang="ru-RU" dirty="0"/>
              <a:t>задачи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99EC99D-31E7-9652-A643-30A5380D09E3}"/>
              </a:ext>
            </a:extLst>
          </p:cNvPr>
          <p:cNvGrpSpPr/>
          <p:nvPr/>
        </p:nvGrpSpPr>
        <p:grpSpPr>
          <a:xfrm>
            <a:off x="8629301" y="1944218"/>
            <a:ext cx="2969563" cy="2969563"/>
            <a:chOff x="8629301" y="1944218"/>
            <a:chExt cx="2969563" cy="2969563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EC9F2DA-152C-8843-357B-984C81EC6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29301" y="1944218"/>
              <a:ext cx="2969563" cy="2969563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37247A80-D100-AF14-5701-6D1119A9AF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1" r="6724" b="15372"/>
            <a:stretch/>
          </p:blipFill>
          <p:spPr>
            <a:xfrm>
              <a:off x="9479169" y="2831101"/>
              <a:ext cx="1269826" cy="1264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0581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65D5C8-4584-A584-1E22-C9B3C7813AB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10</a:t>
            </a:fld>
            <a:endParaRPr lang="x-non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8F30B9-00C5-1F7E-D4C1-1E36518B2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Пример!</a:t>
            </a:r>
            <a:endParaRPr lang="en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067401-A1AA-C5A9-AB85-B5D37D7C77F9}"/>
              </a:ext>
            </a:extLst>
          </p:cNvPr>
          <p:cNvSpPr txBox="1"/>
          <p:nvPr/>
        </p:nvSpPr>
        <p:spPr>
          <a:xfrm>
            <a:off x="761999" y="1225689"/>
            <a:ext cx="609887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CC7832"/>
                </a:solidFill>
                <a:effectLst/>
              </a:rPr>
              <a:t>from </a:t>
            </a:r>
            <a:r>
              <a:rPr lang="en-GB"/>
              <a:t>multiprocessing </a:t>
            </a:r>
            <a:r>
              <a:rPr lang="en-GB">
                <a:solidFill>
                  <a:srgbClr val="CC7832"/>
                </a:solidFill>
                <a:effectLst/>
              </a:rPr>
              <a:t>import </a:t>
            </a:r>
            <a:r>
              <a:rPr lang="en-GB"/>
              <a:t>Pool</a:t>
            </a: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INPUT_VALUES = (</a:t>
            </a:r>
            <a:r>
              <a:rPr lang="en-GB">
                <a:solidFill>
                  <a:srgbClr val="6897BB"/>
                </a:solidFill>
                <a:effectLst/>
              </a:rPr>
              <a:t>1</a:t>
            </a:r>
            <a:r>
              <a:rPr lang="en-GB">
                <a:solidFill>
                  <a:srgbClr val="CC7832"/>
                </a:solidFill>
                <a:effectLst/>
              </a:rPr>
              <a:t>, </a:t>
            </a:r>
            <a:r>
              <a:rPr lang="en-GB">
                <a:solidFill>
                  <a:srgbClr val="6897BB"/>
                </a:solidFill>
                <a:effectLst/>
              </a:rPr>
              <a:t>100</a:t>
            </a:r>
            <a:r>
              <a:rPr lang="en-GB">
                <a:solidFill>
                  <a:srgbClr val="CC7832"/>
                </a:solidFill>
                <a:effectLst/>
              </a:rPr>
              <a:t>, </a:t>
            </a:r>
            <a:r>
              <a:rPr lang="en-GB">
                <a:solidFill>
                  <a:srgbClr val="6897BB"/>
                </a:solidFill>
                <a:effectLst/>
              </a:rPr>
              <a:t>400</a:t>
            </a:r>
            <a:r>
              <a:rPr lang="en-GB">
                <a:solidFill>
                  <a:srgbClr val="CC7832"/>
                </a:solidFill>
                <a:effectLst/>
              </a:rPr>
              <a:t>, </a:t>
            </a:r>
            <a:r>
              <a:rPr lang="en-GB">
                <a:solidFill>
                  <a:srgbClr val="6897BB"/>
                </a:solidFill>
                <a:effectLst/>
              </a:rPr>
              <a:t>55</a:t>
            </a:r>
            <a:r>
              <a:rPr lang="en-GB">
                <a:solidFill>
                  <a:srgbClr val="CC7832"/>
                </a:solidFill>
                <a:effectLst/>
              </a:rPr>
              <a:t>, </a:t>
            </a:r>
            <a:r>
              <a:rPr lang="en-GB">
                <a:solidFill>
                  <a:srgbClr val="6897BB"/>
                </a:solidFill>
                <a:effectLst/>
              </a:rPr>
              <a:t>33</a:t>
            </a:r>
            <a:r>
              <a:rPr lang="en-GB">
                <a:solidFill>
                  <a:srgbClr val="CC7832"/>
                </a:solidFill>
                <a:effectLst/>
              </a:rPr>
              <a:t>, </a:t>
            </a:r>
            <a:r>
              <a:rPr lang="en-GB">
                <a:solidFill>
                  <a:srgbClr val="6897BB"/>
                </a:solidFill>
                <a:effectLst/>
              </a:rPr>
              <a:t>44</a:t>
            </a:r>
            <a:r>
              <a:rPr lang="en-GB">
                <a:solidFill>
                  <a:srgbClr val="CC7832"/>
                </a:solidFill>
                <a:effectLst/>
              </a:rPr>
              <a:t>, </a:t>
            </a:r>
            <a:r>
              <a:rPr lang="en-GB">
                <a:solidFill>
                  <a:srgbClr val="6897BB"/>
                </a:solidFill>
                <a:effectLst/>
              </a:rPr>
              <a:t>11</a:t>
            </a:r>
            <a:r>
              <a:rPr lang="en-GB">
                <a:solidFill>
                  <a:srgbClr val="CC7832"/>
                </a:solidFill>
                <a:effectLst/>
              </a:rPr>
              <a:t>, </a:t>
            </a:r>
            <a:r>
              <a:rPr lang="en-GB">
                <a:solidFill>
                  <a:srgbClr val="6897BB"/>
                </a:solidFill>
                <a:effectLst/>
              </a:rPr>
              <a:t>15</a:t>
            </a:r>
            <a:r>
              <a:rPr lang="en-GB">
                <a:solidFill>
                  <a:srgbClr val="CC7832"/>
                </a:solidFill>
                <a:effectLst/>
              </a:rPr>
              <a:t>, </a:t>
            </a:r>
            <a:r>
              <a:rPr lang="en-GB">
                <a:solidFill>
                  <a:srgbClr val="6897BB"/>
                </a:solidFill>
                <a:effectLst/>
              </a:rPr>
              <a:t>16</a:t>
            </a:r>
            <a:r>
              <a:rPr lang="en-GB">
                <a:solidFill>
                  <a:srgbClr val="CC7832"/>
                </a:solidFill>
                <a:effectLst/>
              </a:rPr>
              <a:t>, </a:t>
            </a:r>
            <a:r>
              <a:rPr lang="en-GB">
                <a:solidFill>
                  <a:srgbClr val="6897BB"/>
                </a:solidFill>
                <a:effectLst/>
              </a:rPr>
              <a:t>17</a:t>
            </a:r>
            <a:r>
              <a:rPr lang="en-GB"/>
              <a:t>)</a:t>
            </a:r>
            <a:br>
              <a:rPr lang="en-GB"/>
            </a:br>
            <a:r>
              <a:rPr lang="en-GB"/>
              <a:t>PROC_COUNT = </a:t>
            </a:r>
            <a:r>
              <a:rPr lang="en-GB">
                <a:solidFill>
                  <a:srgbClr val="6897BB"/>
                </a:solidFill>
                <a:effectLst/>
              </a:rPr>
              <a:t>3</a:t>
            </a:r>
            <a:br>
              <a:rPr lang="en-GB">
                <a:solidFill>
                  <a:srgbClr val="6897BB"/>
                </a:solidFill>
                <a:effectLst/>
              </a:rPr>
            </a:br>
            <a:r>
              <a:rPr lang="en-GB"/>
              <a:t>CHUNK_PARTS = len(INPUT_VALUES) // PROC_COUNT</a:t>
            </a:r>
            <a:br>
              <a:rPr lang="en-GB"/>
            </a:br>
            <a:br>
              <a:rPr lang="en-GB"/>
            </a:br>
            <a:br>
              <a:rPr lang="en-GB"/>
            </a:br>
            <a:r>
              <a:rPr lang="en-GB">
                <a:solidFill>
                  <a:srgbClr val="CC7832"/>
                </a:solidFill>
                <a:effectLst/>
              </a:rPr>
              <a:t>def </a:t>
            </a:r>
            <a:r>
              <a:rPr lang="en-GB"/>
              <a:t>_chunks(l</a:t>
            </a:r>
            <a:r>
              <a:rPr lang="en-GB">
                <a:solidFill>
                  <a:srgbClr val="CC7832"/>
                </a:solidFill>
                <a:effectLst/>
              </a:rPr>
              <a:t>, </a:t>
            </a:r>
            <a:r>
              <a:rPr lang="en-GB"/>
              <a:t>n):</a:t>
            </a:r>
            <a:br>
              <a:rPr lang="en-GB"/>
            </a:br>
            <a:r>
              <a:rPr lang="en-GB"/>
              <a:t>    </a:t>
            </a:r>
            <a:r>
              <a:rPr lang="en-GB">
                <a:solidFill>
                  <a:srgbClr val="CC7832"/>
                </a:solidFill>
                <a:effectLst/>
              </a:rPr>
              <a:t>for </a:t>
            </a:r>
            <a:r>
              <a:rPr lang="en-GB"/>
              <a:t>i </a:t>
            </a:r>
            <a:r>
              <a:rPr lang="en-GB">
                <a:solidFill>
                  <a:srgbClr val="CC7832"/>
                </a:solidFill>
                <a:effectLst/>
              </a:rPr>
              <a:t>in </a:t>
            </a:r>
            <a:r>
              <a:rPr lang="en-GB"/>
              <a:t>range(</a:t>
            </a:r>
            <a:r>
              <a:rPr lang="en-GB">
                <a:solidFill>
                  <a:srgbClr val="6897BB"/>
                </a:solidFill>
                <a:effectLst/>
              </a:rPr>
              <a:t>0</a:t>
            </a:r>
            <a:r>
              <a:rPr lang="en-GB">
                <a:solidFill>
                  <a:srgbClr val="CC7832"/>
                </a:solidFill>
                <a:effectLst/>
              </a:rPr>
              <a:t>, </a:t>
            </a:r>
            <a:r>
              <a:rPr lang="en-GB"/>
              <a:t>n):</a:t>
            </a:r>
            <a:br>
              <a:rPr lang="en-GB"/>
            </a:br>
            <a:r>
              <a:rPr lang="en-GB"/>
              <a:t>        </a:t>
            </a:r>
            <a:r>
              <a:rPr lang="en-GB">
                <a:solidFill>
                  <a:srgbClr val="CC7832"/>
                </a:solidFill>
                <a:effectLst/>
              </a:rPr>
              <a:t>yield </a:t>
            </a:r>
            <a:r>
              <a:rPr lang="en-GB"/>
              <a:t>l[i::n]</a:t>
            </a:r>
            <a:br>
              <a:rPr lang="en-GB"/>
            </a:br>
            <a:br>
              <a:rPr lang="en-GB"/>
            </a:br>
            <a:br>
              <a:rPr lang="en-GB"/>
            </a:br>
            <a:r>
              <a:rPr lang="en-GB">
                <a:solidFill>
                  <a:srgbClr val="CC7832"/>
                </a:solidFill>
                <a:effectLst/>
              </a:rPr>
              <a:t>def </a:t>
            </a:r>
            <a:r>
              <a:rPr lang="en-GB"/>
              <a:t>run_heavy_task(parts):</a:t>
            </a:r>
            <a:br>
              <a:rPr lang="en-GB"/>
            </a:br>
            <a:r>
              <a:rPr lang="en-GB"/>
              <a:t>    print(parts)</a:t>
            </a:r>
            <a:br>
              <a:rPr lang="en-GB"/>
            </a:br>
            <a:r>
              <a:rPr lang="en-GB"/>
              <a:t>    </a:t>
            </a:r>
            <a:r>
              <a:rPr lang="en-GB">
                <a:solidFill>
                  <a:srgbClr val="CC7832"/>
                </a:solidFill>
                <a:effectLst/>
              </a:rPr>
              <a:t>return </a:t>
            </a:r>
            <a:r>
              <a:rPr lang="en-GB"/>
              <a:t>[item * item </a:t>
            </a:r>
            <a:r>
              <a:rPr lang="en-GB">
                <a:solidFill>
                  <a:srgbClr val="CC7832"/>
                </a:solidFill>
                <a:effectLst/>
              </a:rPr>
              <a:t>for </a:t>
            </a:r>
            <a:r>
              <a:rPr lang="en-GB"/>
              <a:t>item </a:t>
            </a:r>
            <a:r>
              <a:rPr lang="en-GB">
                <a:solidFill>
                  <a:srgbClr val="CC7832"/>
                </a:solidFill>
                <a:effectLst/>
              </a:rPr>
              <a:t>in </a:t>
            </a:r>
            <a:r>
              <a:rPr lang="en-GB"/>
              <a:t>parts]</a:t>
            </a:r>
            <a:br>
              <a:rPr lang="en-GB"/>
            </a:br>
            <a:br>
              <a:rPr lang="en-GB"/>
            </a:br>
            <a:br>
              <a:rPr lang="en-GB"/>
            </a:br>
            <a:r>
              <a:rPr lang="en-GB">
                <a:solidFill>
                  <a:srgbClr val="CC7832"/>
                </a:solidFill>
                <a:effectLst/>
              </a:rPr>
              <a:t>def </a:t>
            </a:r>
            <a:r>
              <a:rPr lang="en-GB"/>
              <a:t>run_example():</a:t>
            </a:r>
            <a:br>
              <a:rPr lang="en-GB"/>
            </a:br>
            <a:r>
              <a:rPr lang="en-GB"/>
              <a:t>    answers = []</a:t>
            </a:r>
            <a:br>
              <a:rPr lang="en-GB"/>
            </a:br>
            <a:r>
              <a:rPr lang="en-GB"/>
              <a:t>    ready_chunks = _chunks(INPUT_VALUES</a:t>
            </a:r>
            <a:r>
              <a:rPr lang="en-GB">
                <a:solidFill>
                  <a:srgbClr val="CC7832"/>
                </a:solidFill>
                <a:effectLst/>
              </a:rPr>
              <a:t>, </a:t>
            </a:r>
            <a:r>
              <a:rPr lang="en-GB"/>
              <a:t>CHUNK_PARTS)</a:t>
            </a:r>
            <a:br>
              <a:rPr lang="en-GB"/>
            </a:br>
            <a:r>
              <a:rPr lang="en-GB"/>
              <a:t>    </a:t>
            </a:r>
            <a:r>
              <a:rPr lang="en-GB">
                <a:solidFill>
                  <a:srgbClr val="CC7832"/>
                </a:solidFill>
                <a:effectLst/>
              </a:rPr>
              <a:t>with </a:t>
            </a:r>
            <a:r>
              <a:rPr lang="en-GB"/>
              <a:t>Pool(PROC_COUNT) </a:t>
            </a:r>
            <a:r>
              <a:rPr lang="en-GB">
                <a:solidFill>
                  <a:srgbClr val="CC7832"/>
                </a:solidFill>
                <a:effectLst/>
              </a:rPr>
              <a:t>as </a:t>
            </a:r>
            <a:r>
              <a:rPr lang="en-GB"/>
              <a:t>pool:</a:t>
            </a:r>
            <a:br>
              <a:rPr lang="en-GB"/>
            </a:br>
            <a:r>
              <a:rPr lang="en-GB"/>
              <a:t>        answers.extend(pool.map(run_heavy_task</a:t>
            </a:r>
            <a:r>
              <a:rPr lang="en-GB">
                <a:solidFill>
                  <a:srgbClr val="CC7832"/>
                </a:solidFill>
                <a:effectLst/>
              </a:rPr>
              <a:t>, </a:t>
            </a:r>
            <a:r>
              <a:rPr lang="en-GB"/>
              <a:t>ready_chunks))</a:t>
            </a:r>
            <a:br>
              <a:rPr lang="en-GB"/>
            </a:br>
            <a:r>
              <a:rPr lang="en-GB"/>
              <a:t>    print(answers)</a:t>
            </a:r>
            <a:br>
              <a:rPr lang="en-GB"/>
            </a:br>
            <a:br>
              <a:rPr lang="en-GB"/>
            </a:br>
            <a:br>
              <a:rPr lang="en-GB"/>
            </a:br>
            <a:r>
              <a:rPr lang="en-GB">
                <a:solidFill>
                  <a:srgbClr val="CC7832"/>
                </a:solidFill>
                <a:effectLst/>
              </a:rPr>
              <a:t>if </a:t>
            </a:r>
            <a:r>
              <a:rPr lang="en-GB"/>
              <a:t>__name__ == </a:t>
            </a:r>
            <a:r>
              <a:rPr lang="en-GB">
                <a:solidFill>
                  <a:srgbClr val="6A8759"/>
                </a:solidFill>
                <a:effectLst/>
              </a:rPr>
              <a:t>'__main__'</a:t>
            </a:r>
            <a:r>
              <a:rPr lang="en-GB"/>
              <a:t>:</a:t>
            </a:r>
            <a:br>
              <a:rPr lang="en-GB"/>
            </a:br>
            <a:r>
              <a:rPr lang="en-GB"/>
              <a:t>    run_example()</a:t>
            </a:r>
            <a:br>
              <a:rPr lang="en-GB"/>
            </a:br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143108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E5D41-7ABF-2B64-B68C-B4AF0DA1D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Полезные ссылки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4530A6-E6AF-D9E0-9132-E9DDB15771E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100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0A13B3-7ADF-4B77-1F0A-E8B9B139FF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000" y="1700213"/>
            <a:ext cx="7338204" cy="2681287"/>
          </a:xfrm>
        </p:spPr>
        <p:txBody>
          <a:bodyPr/>
          <a:lstStyle/>
          <a:p>
            <a:pPr algn="l"/>
            <a:r>
              <a:rPr lang="en-GB" sz="1800"/>
              <a:t>— </a:t>
            </a:r>
            <a:r>
              <a:rPr lang="en-GB" sz="1800">
                <a:hlinkClick r:id="rId2"/>
              </a:rPr>
              <a:t>https://docs.python.org/3/extending/extending.html</a:t>
            </a:r>
            <a:endParaRPr lang="en-GB" sz="1800"/>
          </a:p>
        </p:txBody>
      </p:sp>
    </p:spTree>
    <p:extLst>
      <p:ext uri="{BB962C8B-B14F-4D97-AF65-F5344CB8AC3E}">
        <p14:creationId xmlns:p14="http://schemas.microsoft.com/office/powerpoint/2010/main" val="2918811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3BE0E3-038B-A72D-A60B-528480F17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332" y="1667175"/>
            <a:ext cx="3352800" cy="469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983C63-7E36-D0F6-208A-180E9DEEA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864" y="611877"/>
            <a:ext cx="3352800" cy="469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C4B4E7-0C18-C4A8-F888-C9C0A605E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55" y="3571483"/>
            <a:ext cx="3352800" cy="469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D13365-20E5-4A9D-768C-5BBE002DA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348" y="2544194"/>
            <a:ext cx="3352800" cy="46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3AA060-BD5D-F174-D630-A6E72E335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106" y="5169033"/>
            <a:ext cx="3352800" cy="469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04BBE7-3137-4DB2-0036-87916682F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096" y="5638933"/>
            <a:ext cx="3352800" cy="469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5D4480-D76B-C594-78F6-3D2AB22F4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3051567"/>
            <a:ext cx="3352800" cy="469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146433-26D8-2612-39F4-6C4442779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67732">
            <a:off x="-8898559" y="-71275"/>
            <a:ext cx="22213839" cy="30951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A05864-17B3-81E2-37ED-EFFE5F9D9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057685">
            <a:off x="-127224" y="3341995"/>
            <a:ext cx="12205931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2412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2799-E8B4-92C4-4A13-EB416ABC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Плюсы и минусы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F64AC-4332-A102-334F-4A8BDF33F6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102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A728A-200E-ADB8-444E-CBC4B5E11F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>
                <a:solidFill>
                  <a:schemeClr val="tx2">
                    <a:lumMod val="95000"/>
                    <a:lumOff val="5000"/>
                  </a:schemeClr>
                </a:solidFill>
              </a:rPr>
              <a:t> А?</a:t>
            </a:r>
            <a:endParaRPr lang="en-US" sz="1800">
              <a:solidFill>
                <a:schemeClr val="tx2">
                  <a:lumMod val="95000"/>
                  <a:lumOff val="5000"/>
                </a:schemeClr>
              </a:solidFill>
            </a:endParaRPr>
          </a:p>
          <a:p>
            <a:r>
              <a:rPr lang="en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Быстро!</a:t>
            </a:r>
            <a:endParaRPr lang="ru-RU" sz="180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10474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2799-E8B4-92C4-4A13-EB416ABC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Плюсы и минусы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F64AC-4332-A102-334F-4A8BDF33F6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103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A728A-200E-ADB8-444E-CBC4B5E11F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>
                <a:solidFill>
                  <a:schemeClr val="tx2">
                    <a:lumMod val="95000"/>
                    <a:lumOff val="5000"/>
                  </a:schemeClr>
                </a:solidFill>
              </a:rPr>
              <a:t> А?</a:t>
            </a:r>
            <a:endParaRPr lang="en-US" sz="1800">
              <a:solidFill>
                <a:schemeClr val="tx2">
                  <a:lumMod val="95000"/>
                  <a:lumOff val="5000"/>
                </a:schemeClr>
              </a:solidFill>
            </a:endParaRPr>
          </a:p>
          <a:p>
            <a:r>
              <a:rPr lang="en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Быстро!</a:t>
            </a:r>
            <a:endParaRPr lang="ru-RU" sz="180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44CFD9-2511-66CB-1FA3-12822710EE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88646" y="1700213"/>
            <a:ext cx="4541354" cy="2681287"/>
          </a:xfrm>
        </p:spPr>
        <p:txBody>
          <a:bodyPr/>
          <a:lstStyle/>
          <a:p>
            <a:r>
              <a:rPr lang="en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 </a:t>
            </a:r>
            <a:r>
              <a:rPr lang="ru-RU" sz="180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</a:t>
            </a:r>
          </a:p>
          <a:p>
            <a:r>
              <a:rPr lang="en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</a:t>
            </a:r>
            <a:r>
              <a:rPr lang="ru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Сборка </a:t>
            </a:r>
            <a:r>
              <a:rPr lang="ru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</a:t>
            </a:r>
          </a:p>
          <a:p>
            <a:r>
              <a:rPr lang="en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</a:t>
            </a:r>
            <a:r>
              <a:rPr lang="ru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Сборка </a:t>
            </a:r>
            <a:r>
              <a:rPr lang="ru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 </a:t>
            </a:r>
            <a:endParaRPr lang="en-RU" sz="1800" b="1" i="0">
              <a:solidFill>
                <a:srgbClr val="E0E0E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77390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DC08D-AFCA-22B7-D4E3-6AF15509F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763" y="771441"/>
            <a:ext cx="5710237" cy="2330682"/>
          </a:xfrm>
        </p:spPr>
        <p:txBody>
          <a:bodyPr/>
          <a:lstStyle/>
          <a:p>
            <a:r>
              <a:rPr lang="ru-RU"/>
              <a:t>Подводим итоги </a:t>
            </a:r>
            <a:r>
              <a:rPr lang="en-US"/>
              <a:t>3</a:t>
            </a:r>
            <a:r>
              <a:rPr lang="ru-RU"/>
              <a:t> категории (диалекты)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19C2A-3480-3C45-ACA0-F8CF9CB430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104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06882061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830E-F556-F0E7-AB9C-00C747AEE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Мой выбор —</a:t>
            </a:r>
            <a:r>
              <a:rPr lang="en-US"/>
              <a:t> taichi </a:t>
            </a:r>
            <a:r>
              <a:rPr lang="ru-RU"/>
              <a:t>и </a:t>
            </a:r>
            <a:r>
              <a:rPr lang="en-US"/>
              <a:t>cython!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0F5727-029B-855C-2DE1-D84DC0893C7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105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9292727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B9DD-E292-A3DA-D6BD-E863F522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/>
              <a:t>Gopy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1FD3C6-CBE5-6150-7522-5DC65D7DB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106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02292995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311B1D-DE20-BC6E-6CBD-5199609FB6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107</a:t>
            </a:fld>
            <a:endParaRPr lang="x-non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5564BE-26B3-093F-8F1D-C651C5FD0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Пример!</a:t>
            </a:r>
            <a:endParaRPr lang="en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9B6F1-7ECD-3D5D-D613-CDDF09680D68}"/>
              </a:ext>
            </a:extLst>
          </p:cNvPr>
          <p:cNvSpPr txBox="1"/>
          <p:nvPr/>
        </p:nvSpPr>
        <p:spPr>
          <a:xfrm>
            <a:off x="761998" y="1222830"/>
            <a:ext cx="97065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$ go mod </a:t>
            </a:r>
            <a:r>
              <a:rPr lang="en-GB" sz="1800" dirty="0" err="1"/>
              <a:t>init</a:t>
            </a:r>
            <a:r>
              <a:rPr lang="en-GB" sz="1800" dirty="0"/>
              <a:t> </a:t>
            </a:r>
            <a:r>
              <a:rPr lang="en-GB" sz="1800" dirty="0" err="1"/>
              <a:t>dummy.com</a:t>
            </a:r>
            <a:r>
              <a:rPr lang="en-GB" sz="1800" dirty="0"/>
              <a:t>/</a:t>
            </a:r>
            <a:r>
              <a:rPr lang="en-GB" sz="1800" dirty="0" err="1"/>
              <a:t>dum</a:t>
            </a:r>
            <a:br>
              <a:rPr lang="en-GB" sz="1800" dirty="0"/>
            </a:br>
            <a:r>
              <a:rPr lang="en-GB" sz="1800" dirty="0"/>
              <a:t>$ go get </a:t>
            </a:r>
            <a:r>
              <a:rPr lang="en-GB" sz="1800" dirty="0" err="1"/>
              <a:t>github.com</a:t>
            </a:r>
            <a:r>
              <a:rPr lang="en-GB" sz="1800" dirty="0"/>
              <a:t>/go-python/</a:t>
            </a:r>
            <a:r>
              <a:rPr lang="en-GB" sz="1800" dirty="0" err="1"/>
              <a:t>gopy</a:t>
            </a:r>
            <a:r>
              <a:rPr lang="en-GB" sz="1800" dirty="0"/>
              <a:t>/_examples/hi</a:t>
            </a:r>
            <a:br>
              <a:rPr lang="en-GB" sz="1800" dirty="0"/>
            </a:br>
            <a:r>
              <a:rPr lang="en-GB" sz="1800" dirty="0"/>
              <a:t>$ </a:t>
            </a:r>
            <a:r>
              <a:rPr lang="en-GB" sz="1800" dirty="0" err="1"/>
              <a:t>gopy</a:t>
            </a:r>
            <a:r>
              <a:rPr lang="en-GB" sz="1800" dirty="0"/>
              <a:t> build -output=out -</a:t>
            </a:r>
            <a:r>
              <a:rPr lang="en-GB" sz="1800" dirty="0" err="1"/>
              <a:t>vm</a:t>
            </a:r>
            <a:r>
              <a:rPr lang="en-GB" sz="1800" dirty="0"/>
              <a:t>=python3 </a:t>
            </a:r>
            <a:r>
              <a:rPr lang="en-GB" sz="1800" dirty="0" err="1"/>
              <a:t>github.com</a:t>
            </a:r>
            <a:r>
              <a:rPr lang="en-GB" sz="1800" dirty="0"/>
              <a:t>/go-python/</a:t>
            </a:r>
            <a:r>
              <a:rPr lang="en-GB" sz="1800" dirty="0" err="1"/>
              <a:t>gopy</a:t>
            </a:r>
            <a:r>
              <a:rPr lang="en-GB" sz="1800" dirty="0"/>
              <a:t>/_examples/hi</a:t>
            </a:r>
          </a:p>
        </p:txBody>
      </p:sp>
    </p:spTree>
    <p:extLst>
      <p:ext uri="{BB962C8B-B14F-4D97-AF65-F5344CB8AC3E}">
        <p14:creationId xmlns:p14="http://schemas.microsoft.com/office/powerpoint/2010/main" val="96122871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2799-E8B4-92C4-4A13-EB416ABC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Плюсы и минусы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F64AC-4332-A102-334F-4A8BDF33F6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108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A728A-200E-ADB8-444E-CBC4B5E11F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sz="1800" dirty="0">
                <a:solidFill>
                  <a:schemeClr val="tx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Удобно и быстро</a:t>
            </a:r>
            <a:endParaRPr lang="en-RU" sz="1800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44CFD9-2511-66CB-1FA3-12822710EE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88646" y="1700213"/>
            <a:ext cx="4541354" cy="2681287"/>
          </a:xfrm>
        </p:spPr>
        <p:txBody>
          <a:bodyPr/>
          <a:lstStyle/>
          <a:p>
            <a:r>
              <a:rPr lang="en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</a:t>
            </a:r>
            <a:r>
              <a:rPr lang="ru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800" b="0" i="0" dirty="0" err="1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Рантайм</a:t>
            </a:r>
            <a:r>
              <a:rPr lang="ru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го</a:t>
            </a:r>
          </a:p>
          <a:p>
            <a:r>
              <a:rPr lang="en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</a:t>
            </a:r>
            <a:r>
              <a:rPr lang="ru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Другой язык</a:t>
            </a:r>
          </a:p>
          <a:p>
            <a:r>
              <a:rPr lang="en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</a:t>
            </a:r>
            <a:r>
              <a:rPr lang="ru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Сборка!</a:t>
            </a:r>
          </a:p>
        </p:txBody>
      </p:sp>
    </p:spTree>
    <p:extLst>
      <p:ext uri="{BB962C8B-B14F-4D97-AF65-F5344CB8AC3E}">
        <p14:creationId xmlns:p14="http://schemas.microsoft.com/office/powerpoint/2010/main" val="35924301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B9DD-E292-A3DA-D6BD-E863F522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/>
              <a:t>Maturin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1FD3C6-CBE5-6150-7522-5DC65D7DB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109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807106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2799-E8B4-92C4-4A13-EB416ABC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Плюсы и минусы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F64AC-4332-A102-334F-4A8BDF33F6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11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A728A-200E-ADB8-444E-CBC4B5E11F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000" y="1700213"/>
            <a:ext cx="4776158" cy="2681287"/>
          </a:xfrm>
        </p:spPr>
        <p:txBody>
          <a:bodyPr/>
          <a:lstStyle/>
          <a:p>
            <a:r>
              <a:rPr lang="en-RU" sz="1800" b="0" i="0">
                <a:solidFill>
                  <a:srgbClr val="BDC1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✅</a:t>
            </a:r>
            <a:r>
              <a:rPr lang="ru-RU" sz="1800">
                <a:latin typeface="Arial" panose="020B0604020202020204" pitchFamily="34" charset="0"/>
                <a:cs typeface="Arial" panose="020B0604020202020204" pitchFamily="34" charset="0"/>
              </a:rPr>
              <a:t> В комплекте!</a:t>
            </a:r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RU" sz="1800" b="0" i="0">
                <a:solidFill>
                  <a:srgbClr val="BDC1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✅ </a:t>
            </a:r>
            <a:r>
              <a:rPr lang="ru-RU" sz="1800" b="0" i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Очень очень много всего разного! Например,</a:t>
            </a:r>
            <a:r>
              <a:rPr lang="ru-RU"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b="0" i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multiprocessing.connection</a:t>
            </a:r>
            <a:endParaRPr lang="en-RU" sz="18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8955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0E4C97-5603-0B6E-1360-FA0CA9716D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0" r="3992"/>
          <a:stretch/>
        </p:blipFill>
        <p:spPr>
          <a:xfrm>
            <a:off x="624692" y="1206500"/>
            <a:ext cx="2932982" cy="4445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B4F46E-9445-8D5A-8684-824EBDCA65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38" r="16879"/>
          <a:stretch/>
        </p:blipFill>
        <p:spPr>
          <a:xfrm>
            <a:off x="4629509" y="1206500"/>
            <a:ext cx="2932982" cy="4445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0DEA79-DA81-9368-DAC4-DC858B8BB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061" y="1206500"/>
            <a:ext cx="3330513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9886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311B1D-DE20-BC6E-6CBD-5199609FB6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111</a:t>
            </a:fld>
            <a:endParaRPr lang="x-non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5564BE-26B3-093F-8F1D-C651C5FD0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Пример!</a:t>
            </a:r>
            <a:endParaRPr lang="en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6C155F-2E3E-CFC2-587E-9273E73DC54F}"/>
              </a:ext>
            </a:extLst>
          </p:cNvPr>
          <p:cNvSpPr txBox="1"/>
          <p:nvPr/>
        </p:nvSpPr>
        <p:spPr>
          <a:xfrm>
            <a:off x="761999" y="1453075"/>
            <a:ext cx="6098874" cy="400110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r>
              <a:rPr lang="en-GB" sz="20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pip install </a:t>
            </a:r>
            <a:r>
              <a:rPr lang="en-GB" sz="200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maturin</a:t>
            </a:r>
            <a:endParaRPr lang="en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1276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63D3C3-B42A-5F8E-C20E-AAEB50B03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577" y="0"/>
            <a:ext cx="71468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5685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2799-E8B4-92C4-4A13-EB416ABC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Плюсы и минусы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F64AC-4332-A102-334F-4A8BDF33F6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113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A728A-200E-ADB8-444E-CBC4B5E11F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dirty="0">
                <a:solidFill>
                  <a:schemeClr val="tx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Это очень быстро</a:t>
            </a:r>
          </a:p>
          <a:p>
            <a:r>
              <a:rPr lang="en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Это модно</a:t>
            </a:r>
            <a:endParaRPr lang="ru-RU" sz="1800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49510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2799-E8B4-92C4-4A13-EB416ABC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Плюсы и минусы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F64AC-4332-A102-334F-4A8BDF33F6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114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A728A-200E-ADB8-444E-CBC4B5E11F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dirty="0">
                <a:solidFill>
                  <a:schemeClr val="tx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Это очень быстро</a:t>
            </a:r>
          </a:p>
          <a:p>
            <a:r>
              <a:rPr lang="en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Это модно</a:t>
            </a:r>
            <a:endParaRPr lang="ru-RU" sz="1800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44CFD9-2511-66CB-1FA3-12822710EE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88646" y="1700213"/>
            <a:ext cx="4541354" cy="2681287"/>
          </a:xfrm>
        </p:spPr>
        <p:txBody>
          <a:bodyPr/>
          <a:lstStyle/>
          <a:p>
            <a:r>
              <a:rPr lang="en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 </a:t>
            </a:r>
            <a:r>
              <a:rPr lang="ru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Сложный </a:t>
            </a:r>
            <a:r>
              <a:rPr lang="ru-RU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язык</a:t>
            </a:r>
          </a:p>
          <a:p>
            <a:r>
              <a:rPr lang="en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</a:t>
            </a:r>
            <a:r>
              <a:rPr lang="ru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Много мета-информации</a:t>
            </a:r>
            <a:endParaRPr lang="ru-RU" sz="1800" dirty="0">
              <a:solidFill>
                <a:srgbClr val="E0E0E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 </a:t>
            </a:r>
            <a:r>
              <a:rPr lang="ru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Сборка!1!1</a:t>
            </a:r>
          </a:p>
        </p:txBody>
      </p:sp>
    </p:spTree>
    <p:extLst>
      <p:ext uri="{BB962C8B-B14F-4D97-AF65-F5344CB8AC3E}">
        <p14:creationId xmlns:p14="http://schemas.microsoft.com/office/powerpoint/2010/main" val="155588323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5516B-D2E4-766B-AE31-59BC47CD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А стало ли быстрее?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DE2DF3-B529-4A2B-8A22-3943A372EC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115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E19558-3577-FC08-A268-FD7E9766F4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Нуу…</a:t>
            </a:r>
            <a:endParaRPr lang="en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BB18B8-995D-A419-D6E4-23D6E4EE8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1905000"/>
            <a:ext cx="73406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0786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DC08D-AFCA-22B7-D4E3-6AF15509F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763" y="771441"/>
            <a:ext cx="5710237" cy="2330682"/>
          </a:xfrm>
        </p:spPr>
        <p:txBody>
          <a:bodyPr/>
          <a:lstStyle/>
          <a:p>
            <a:r>
              <a:rPr lang="ru-RU"/>
              <a:t>Подводим итоги 4 категории</a:t>
            </a:r>
            <a:br>
              <a:rPr lang="ru-RU"/>
            </a:br>
            <a:r>
              <a:rPr lang="ru-RU"/>
              <a:t>(другие языки)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19C2A-3480-3C45-ACA0-F8CF9CB430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116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04264193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830E-F556-F0E7-AB9C-00C747AEE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Мой выбор —</a:t>
            </a:r>
            <a:r>
              <a:rPr lang="en-US"/>
              <a:t> gopy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0F5727-029B-855C-2DE1-D84DC0893C7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117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22416569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B9DD-E292-A3DA-D6BD-E863F522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Сводим вместе!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1FD3C6-CBE5-6150-7522-5DC65D7DB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118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21513157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37B54C-5B09-9DC8-2F97-C77996585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873" y="594911"/>
            <a:ext cx="7762253" cy="56681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9B2E6E-41EE-6760-F9CF-7EF388D61A32}"/>
              </a:ext>
            </a:extLst>
          </p:cNvPr>
          <p:cNvSpPr txBox="1"/>
          <p:nvPr/>
        </p:nvSpPr>
        <p:spPr>
          <a:xfrm>
            <a:off x="7369469" y="1018095"/>
            <a:ext cx="2057336" cy="1200329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/>
          <a:p>
            <a:pPr algn="l"/>
            <a:r>
              <a:rPr lang="ru-RU" sz="1800" dirty="0">
                <a:highlight>
                  <a:srgbClr val="F2F2F2"/>
                </a:highlight>
              </a:rPr>
              <a:t>Я этого любителя в </a:t>
            </a:r>
            <a:r>
              <a:rPr lang="ru-RU" sz="1800" dirty="0" err="1">
                <a:highlight>
                  <a:srgbClr val="F2F2F2"/>
                </a:highlight>
              </a:rPr>
              <a:t>экселе</a:t>
            </a:r>
            <a:r>
              <a:rPr lang="ru-RU" sz="1800" dirty="0">
                <a:highlight>
                  <a:srgbClr val="F2F2F2"/>
                </a:highlight>
              </a:rPr>
              <a:t> видал! Плохие таблицы составляет!</a:t>
            </a:r>
            <a:endParaRPr lang="en-RU" sz="1800" dirty="0">
              <a:highlight>
                <a:srgbClr val="F2F2F2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94620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2799-E8B4-92C4-4A13-EB416ABC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Плюсы и минусы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F64AC-4332-A102-334F-4A8BDF33F6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12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A728A-200E-ADB8-444E-CBC4B5E11F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000" y="1700213"/>
            <a:ext cx="4776158" cy="2681287"/>
          </a:xfrm>
        </p:spPr>
        <p:txBody>
          <a:bodyPr/>
          <a:lstStyle/>
          <a:p>
            <a:r>
              <a:rPr lang="en-RU" sz="1800" b="0" i="0">
                <a:solidFill>
                  <a:srgbClr val="BDC1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✅</a:t>
            </a:r>
            <a:r>
              <a:rPr lang="ru-RU" sz="1800">
                <a:latin typeface="Arial" panose="020B0604020202020204" pitchFamily="34" charset="0"/>
                <a:cs typeface="Arial" panose="020B0604020202020204" pitchFamily="34" charset="0"/>
              </a:rPr>
              <a:t> В комплекте!</a:t>
            </a:r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RU" sz="1800" b="0" i="0">
                <a:solidFill>
                  <a:srgbClr val="BDC1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✅ </a:t>
            </a:r>
            <a:r>
              <a:rPr lang="ru-RU" sz="1800" b="0" i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Очень очень много всего разного! Например,</a:t>
            </a:r>
            <a:r>
              <a:rPr lang="ru-RU"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b="0" i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multiprocessing.connection</a:t>
            </a:r>
            <a:endParaRPr lang="en-RU" sz="18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320F182-1A14-B65F-A04A-2C23BC49A3A6}"/>
              </a:ext>
            </a:extLst>
          </p:cNvPr>
          <p:cNvSpPr txBox="1">
            <a:spLocks/>
          </p:cNvSpPr>
          <p:nvPr/>
        </p:nvSpPr>
        <p:spPr>
          <a:xfrm>
            <a:off x="6888646" y="1700213"/>
            <a:ext cx="4299814" cy="2681287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x-none"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x-none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76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RU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❌ </a:t>
            </a:r>
            <a:r>
              <a:rPr lang="ru-RU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Надо реализовывать вручную</a:t>
            </a:r>
          </a:p>
          <a:p>
            <a:r>
              <a:rPr lang="en-RU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❌ </a:t>
            </a:r>
            <a:r>
              <a:rPr lang="en-US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 Process Communication</a:t>
            </a:r>
          </a:p>
          <a:p>
            <a:r>
              <a:rPr lang="en-RU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❌ </a:t>
            </a:r>
            <a:r>
              <a:rPr lang="ru-RU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Все минусы </a:t>
            </a:r>
            <a:r>
              <a:rPr lang="ru-RU" sz="1800" dirty="0" err="1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конкуретного</a:t>
            </a:r>
            <a:r>
              <a:rPr lang="ru-RU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кода</a:t>
            </a:r>
          </a:p>
          <a:p>
            <a:r>
              <a:rPr lang="en-RU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❌ </a:t>
            </a:r>
            <a:r>
              <a:rPr lang="ru-RU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Непросто</a:t>
            </a:r>
          </a:p>
          <a:p>
            <a:r>
              <a:rPr lang="en-RU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❌</a:t>
            </a:r>
            <a:r>
              <a:rPr lang="ru-RU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Тяжело поддерживать</a:t>
            </a:r>
            <a:endParaRPr lang="en-US" sz="1800" dirty="0">
              <a:solidFill>
                <a:srgbClr val="E0E0E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RU" sz="1800" b="1" dirty="0">
              <a:solidFill>
                <a:srgbClr val="E0E0E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RU" sz="1800" b="1" dirty="0">
              <a:solidFill>
                <a:srgbClr val="E0E0E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RU" sz="1800" b="1" dirty="0">
              <a:solidFill>
                <a:srgbClr val="E0E0E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RU" sz="1800" b="1" dirty="0">
              <a:solidFill>
                <a:srgbClr val="E0E0E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RU" sz="1800" dirty="0"/>
          </a:p>
        </p:txBody>
      </p:sp>
    </p:spTree>
    <p:extLst>
      <p:ext uri="{BB962C8B-B14F-4D97-AF65-F5344CB8AC3E}">
        <p14:creationId xmlns:p14="http://schemas.microsoft.com/office/powerpoint/2010/main" val="62621903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B3CD0895-DCC6-A578-0D82-59BD7ABF56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591856"/>
              </p:ext>
            </p:extLst>
          </p:nvPr>
        </p:nvGraphicFramePr>
        <p:xfrm>
          <a:off x="2624825" y="308776"/>
          <a:ext cx="6942349" cy="624044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48859">
                  <a:extLst>
                    <a:ext uri="{9D8B030D-6E8A-4147-A177-3AD203B41FA5}">
                      <a16:colId xmlns:a16="http://schemas.microsoft.com/office/drawing/2014/main" val="1405847156"/>
                    </a:ext>
                  </a:extLst>
                </a:gridCol>
                <a:gridCol w="1567239">
                  <a:extLst>
                    <a:ext uri="{9D8B030D-6E8A-4147-A177-3AD203B41FA5}">
                      <a16:colId xmlns:a16="http://schemas.microsoft.com/office/drawing/2014/main" val="1621622415"/>
                    </a:ext>
                  </a:extLst>
                </a:gridCol>
                <a:gridCol w="1611379">
                  <a:extLst>
                    <a:ext uri="{9D8B030D-6E8A-4147-A177-3AD203B41FA5}">
                      <a16:colId xmlns:a16="http://schemas.microsoft.com/office/drawing/2014/main" val="2729525925"/>
                    </a:ext>
                  </a:extLst>
                </a:gridCol>
                <a:gridCol w="1814872">
                  <a:extLst>
                    <a:ext uri="{9D8B030D-6E8A-4147-A177-3AD203B41FA5}">
                      <a16:colId xmlns:a16="http://schemas.microsoft.com/office/drawing/2014/main" val="4202530804"/>
                    </a:ext>
                  </a:extLst>
                </a:gridCol>
              </a:tblGrid>
              <a:tr h="390028">
                <a:tc>
                  <a:txBody>
                    <a:bodyPr/>
                    <a:lstStyle/>
                    <a:p>
                      <a:r>
                        <a:rPr lang="ru-RU"/>
                        <a:t>Решение</a:t>
                      </a:r>
                      <a:endParaRPr lang="en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Простота</a:t>
                      </a:r>
                      <a:endParaRPr lang="en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Польза</a:t>
                      </a:r>
                      <a:endParaRPr lang="en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Осложнения</a:t>
                      </a:r>
                      <a:endParaRPr lang="en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027634"/>
                  </a:ext>
                </a:extLst>
              </a:tr>
              <a:tr h="390028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multiprocessing</a:t>
                      </a:r>
                      <a:endParaRPr lang="en-RU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4</a:t>
                      </a:r>
                      <a:endParaRPr lang="en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57144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RU" sz="1200" b="0" kern="1200">
                          <a:solidFill>
                            <a:schemeClr val="tx1"/>
                          </a:solidFill>
                          <a:effectLst/>
                        </a:rPr>
                        <a:t>✔️</a:t>
                      </a:r>
                      <a:endParaRPr lang="en-RU" sz="1200" b="1" i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180325"/>
                  </a:ext>
                </a:extLst>
              </a:tr>
              <a:tr h="390028">
                <a:tc>
                  <a:txBody>
                    <a:bodyPr/>
                    <a:lstStyle/>
                    <a:p>
                      <a:r>
                        <a:rPr lang="en-RU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pypy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8</a:t>
                      </a:r>
                      <a:endParaRPr lang="en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200" b="0" kern="1200">
                          <a:solidFill>
                            <a:schemeClr val="tx1"/>
                          </a:solidFill>
                          <a:effectLst/>
                        </a:rPr>
                        <a:t>✔️</a:t>
                      </a:r>
                      <a:endParaRPr lang="en-R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633863"/>
                  </a:ext>
                </a:extLst>
              </a:tr>
              <a:tr h="390028"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pyston</a:t>
                      </a:r>
                      <a:endParaRPr lang="en-RU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10 или 8</a:t>
                      </a:r>
                      <a:endParaRPr lang="en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7</a:t>
                      </a:r>
                      <a:endParaRPr lang="en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200" b="0" kern="1200" dirty="0">
                          <a:solidFill>
                            <a:schemeClr val="tx1"/>
                          </a:solidFill>
                          <a:effectLst/>
                        </a:rPr>
                        <a:t>✔️</a:t>
                      </a:r>
                      <a:r>
                        <a:rPr lang="ru-RU" sz="1200" b="0" kern="1200" dirty="0">
                          <a:solidFill>
                            <a:schemeClr val="tx1"/>
                          </a:solidFill>
                          <a:effectLst/>
                        </a:rPr>
                        <a:t> или нет</a:t>
                      </a:r>
                      <a:endParaRPr lang="en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126031"/>
                  </a:ext>
                </a:extLst>
              </a:tr>
              <a:tr h="390028">
                <a:tc>
                  <a:txBody>
                    <a:bodyPr/>
                    <a:lstStyle/>
                    <a:p>
                      <a:r>
                        <a:rPr lang="en-RU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1</a:t>
                      </a:r>
                      <a:endParaRPr lang="en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10</a:t>
                      </a:r>
                      <a:endParaRPr lang="en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200" b="0" kern="1200">
                          <a:solidFill>
                            <a:schemeClr val="tx1"/>
                          </a:solidFill>
                          <a:effectLst/>
                        </a:rPr>
                        <a:t>✔️</a:t>
                      </a:r>
                      <a:endParaRPr lang="en-R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4518886"/>
                  </a:ext>
                </a:extLst>
              </a:tr>
              <a:tr h="390028">
                <a:tc>
                  <a:txBody>
                    <a:bodyPr/>
                    <a:lstStyle/>
                    <a:p>
                      <a:r>
                        <a:rPr lang="en-RU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cython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  <a:endParaRPr lang="en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200" b="0" kern="1200">
                          <a:solidFill>
                            <a:schemeClr val="tx1"/>
                          </a:solidFill>
                          <a:effectLst/>
                        </a:rPr>
                        <a:t>✔️</a:t>
                      </a:r>
                      <a:endParaRPr lang="en-R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1054524"/>
                  </a:ext>
                </a:extLst>
              </a:tr>
              <a:tr h="390028">
                <a:tc>
                  <a:txBody>
                    <a:bodyPr/>
                    <a:lstStyle/>
                    <a:p>
                      <a:r>
                        <a:rPr lang="en-RU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mypyc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7</a:t>
                      </a:r>
                      <a:endParaRPr lang="en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R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7017413"/>
                  </a:ext>
                </a:extLst>
              </a:tr>
              <a:tr h="390028">
                <a:tc>
                  <a:txBody>
                    <a:bodyPr/>
                    <a:lstStyle/>
                    <a:p>
                      <a:r>
                        <a:rPr lang="en-RU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pycom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dirty="0"/>
                        <a:t>3?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R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6743572"/>
                  </a:ext>
                </a:extLst>
              </a:tr>
              <a:tr h="390028"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gopy</a:t>
                      </a:r>
                      <a:endParaRPr lang="en-RU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200" b="0" kern="1200">
                          <a:solidFill>
                            <a:schemeClr val="tx1"/>
                          </a:solidFill>
                          <a:effectLst/>
                        </a:rPr>
                        <a:t>✔️</a:t>
                      </a:r>
                      <a:endParaRPr lang="en-R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021499"/>
                  </a:ext>
                </a:extLst>
              </a:tr>
              <a:tr h="390028">
                <a:tc>
                  <a:txBody>
                    <a:bodyPr/>
                    <a:lstStyle/>
                    <a:p>
                      <a:r>
                        <a:rPr lang="en-RU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maturin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200" b="0" kern="1200" dirty="0">
                          <a:solidFill>
                            <a:schemeClr val="tx1"/>
                          </a:solidFill>
                          <a:effectLst/>
                        </a:rPr>
                        <a:t>✔️</a:t>
                      </a:r>
                      <a:endParaRPr lang="en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0012182"/>
                  </a:ext>
                </a:extLst>
              </a:tr>
              <a:tr h="390028">
                <a:tc>
                  <a:txBody>
                    <a:bodyPr/>
                    <a:lstStyle/>
                    <a:p>
                      <a:r>
                        <a:rPr lang="en-RU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codon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dirty="0"/>
                        <a:t>5 </a:t>
                      </a:r>
                      <a:r>
                        <a:rPr lang="ru-RU" dirty="0"/>
                        <a:t>или 8</a:t>
                      </a:r>
                      <a:endParaRPr lang="en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5? Или 7</a:t>
                      </a:r>
                      <a:endParaRPr lang="en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57144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RU" sz="1200" b="0" kern="1200" dirty="0">
                          <a:solidFill>
                            <a:schemeClr val="tx1"/>
                          </a:solidFill>
                          <a:effectLst/>
                        </a:rPr>
                        <a:t>✔️</a:t>
                      </a:r>
                      <a:endParaRPr lang="en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9469461"/>
                  </a:ext>
                </a:extLst>
              </a:tr>
              <a:tr h="390028">
                <a:tc>
                  <a:txBody>
                    <a:bodyPr/>
                    <a:lstStyle/>
                    <a:p>
                      <a:r>
                        <a:rPr lang="en-RU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peachpy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-1</a:t>
                      </a:r>
                      <a:endParaRPr lang="en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8</a:t>
                      </a:r>
                      <a:endParaRPr lang="en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57144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RU" sz="1200" b="0" kern="1200" dirty="0">
                          <a:solidFill>
                            <a:schemeClr val="tx1"/>
                          </a:solidFill>
                          <a:effectLst/>
                        </a:rPr>
                        <a:t>✔️</a:t>
                      </a:r>
                      <a:endParaRPr lang="en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739461"/>
                  </a:ext>
                </a:extLst>
              </a:tr>
              <a:tr h="390028"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t</a:t>
                      </a:r>
                      <a:r>
                        <a:rPr lang="en-RU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yped python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6</a:t>
                      </a:r>
                      <a:endParaRPr lang="en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  <a:endParaRPr lang="en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R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4031193"/>
                  </a:ext>
                </a:extLst>
              </a:tr>
              <a:tr h="390028">
                <a:tc>
                  <a:txBody>
                    <a:bodyPr/>
                    <a:lstStyle/>
                    <a:p>
                      <a:r>
                        <a:rPr lang="en-RU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numba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en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5?</a:t>
                      </a:r>
                      <a:endParaRPr lang="en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R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6193377"/>
                  </a:ext>
                </a:extLst>
              </a:tr>
              <a:tr h="390028">
                <a:tc>
                  <a:txBody>
                    <a:bodyPr/>
                    <a:lstStyle/>
                    <a:p>
                      <a:r>
                        <a:rPr lang="en-RU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nuitka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8</a:t>
                      </a:r>
                      <a:endParaRPr lang="en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3</a:t>
                      </a:r>
                      <a:endParaRPr lang="en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200" b="0" kern="1200">
                          <a:solidFill>
                            <a:schemeClr val="tx1"/>
                          </a:solidFill>
                          <a:effectLst/>
                        </a:rPr>
                        <a:t>✔️</a:t>
                      </a:r>
                      <a:endParaRPr lang="en-R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3891057"/>
                  </a:ext>
                </a:extLst>
              </a:tr>
              <a:tr h="390028">
                <a:tc>
                  <a:txBody>
                    <a:bodyPr/>
                    <a:lstStyle/>
                    <a:p>
                      <a:r>
                        <a:rPr lang="en-RU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taichi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en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5?</a:t>
                      </a:r>
                      <a:endParaRPr lang="en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7346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051651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B3CD0895-DCC6-A578-0D82-59BD7ABF56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662956"/>
              </p:ext>
            </p:extLst>
          </p:nvPr>
        </p:nvGraphicFramePr>
        <p:xfrm>
          <a:off x="761999" y="1478859"/>
          <a:ext cx="9604050" cy="329823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866369">
                  <a:extLst>
                    <a:ext uri="{9D8B030D-6E8A-4147-A177-3AD203B41FA5}">
                      <a16:colId xmlns:a16="http://schemas.microsoft.com/office/drawing/2014/main" val="1405847156"/>
                    </a:ext>
                  </a:extLst>
                </a:gridCol>
                <a:gridCol w="4951752">
                  <a:extLst>
                    <a:ext uri="{9D8B030D-6E8A-4147-A177-3AD203B41FA5}">
                      <a16:colId xmlns:a16="http://schemas.microsoft.com/office/drawing/2014/main" val="949823576"/>
                    </a:ext>
                  </a:extLst>
                </a:gridCol>
                <a:gridCol w="2785929">
                  <a:extLst>
                    <a:ext uri="{9D8B030D-6E8A-4147-A177-3AD203B41FA5}">
                      <a16:colId xmlns:a16="http://schemas.microsoft.com/office/drawing/2014/main" val="2729525925"/>
                    </a:ext>
                  </a:extLst>
                </a:gridCol>
              </a:tblGrid>
              <a:tr h="511002">
                <a:tc>
                  <a:txBody>
                    <a:bodyPr/>
                    <a:lstStyle/>
                    <a:p>
                      <a:pPr algn="l"/>
                      <a:r>
                        <a:rPr lang="ru-RU" sz="1600"/>
                        <a:t>Решение</a:t>
                      </a:r>
                      <a:endParaRPr lang="en-RU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/>
                        <a:t>Из кого выбирал</a:t>
                      </a:r>
                      <a:endParaRPr lang="en-RU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/>
                        <a:t>Финалист</a:t>
                      </a:r>
                      <a:endParaRPr lang="en-RU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027634"/>
                  </a:ext>
                </a:extLst>
              </a:tr>
              <a:tr h="758745">
                <a:tc>
                  <a:txBody>
                    <a:bodyPr/>
                    <a:lstStyle/>
                    <a:p>
                      <a:pPr algn="l"/>
                      <a:r>
                        <a:rPr lang="ru-RU" sz="160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Интерпретаторы</a:t>
                      </a:r>
                      <a:endParaRPr lang="en-RU" sz="160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PyPy, Pyston</a:t>
                      </a:r>
                      <a:endParaRPr lang="en-RU" sz="160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/>
                        <a:t>PyPy</a:t>
                      </a:r>
                      <a:r>
                        <a:rPr lang="en-RU" sz="1600"/>
                        <a:t> + Pyston 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180325"/>
                  </a:ext>
                </a:extLst>
              </a:tr>
              <a:tr h="758745">
                <a:tc>
                  <a:txBody>
                    <a:bodyPr/>
                    <a:lstStyle/>
                    <a:p>
                      <a:pPr algn="l"/>
                      <a:r>
                        <a:rPr lang="ru-RU" sz="160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Компиляторы</a:t>
                      </a:r>
                      <a:endParaRPr lang="en-RU" sz="160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RU" sz="160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MypyC, Py</a:t>
                      </a:r>
                      <a:r>
                        <a:rPr lang="ru-RU" sz="160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С</a:t>
                      </a:r>
                      <a:r>
                        <a:rPr lang="en-RU" sz="160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om, Codon, </a:t>
                      </a:r>
                      <a:r>
                        <a:rPr lang="en-US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Nuitka</a:t>
                      </a:r>
                      <a:endParaRPr lang="en-RU" sz="160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Nuitka</a:t>
                      </a:r>
                      <a:endParaRPr lang="en-RU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633863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 algn="l"/>
                      <a:r>
                        <a:rPr lang="ru-RU" sz="160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Диалекты</a:t>
                      </a:r>
                      <a:endParaRPr lang="en-RU" sz="160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Cython, Numba, Taichi, PeachPy, Typed python </a:t>
                      </a:r>
                      <a:endParaRPr lang="en-RU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RU" sz="1600" dirty="0"/>
                        <a:t>Cython + Taichi + Numba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126031"/>
                  </a:ext>
                </a:extLst>
              </a:tr>
              <a:tr h="758745">
                <a:tc>
                  <a:txBody>
                    <a:bodyPr/>
                    <a:lstStyle/>
                    <a:p>
                      <a:pPr algn="l"/>
                      <a:r>
                        <a:rPr lang="ru-RU" sz="160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Другие языки</a:t>
                      </a:r>
                      <a:endParaRPr lang="en-RU" sz="160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RU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C, Gopy, Maturin (Rust)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Gopy</a:t>
                      </a:r>
                      <a:endParaRPr lang="en-RU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451888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E651CB6D-64D5-651E-8BCF-BC2662E47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Выбираем финалистов</a:t>
            </a:r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22530523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B9DD-E292-A3DA-D6BD-E863F522D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763" y="771441"/>
            <a:ext cx="5111635" cy="952500"/>
          </a:xfrm>
        </p:spPr>
        <p:txBody>
          <a:bodyPr/>
          <a:lstStyle/>
          <a:p>
            <a:r>
              <a:rPr lang="ru-RU" dirty="0"/>
              <a:t>Послесловие</a:t>
            </a:r>
            <a:endParaRPr lang="en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1FD3C6-CBE5-6150-7522-5DC65D7DB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122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66107221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8CDD4D-470E-C67F-EF06-FB266C912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0" t="21193" r="5950" b="19373"/>
          <a:stretch/>
        </p:blipFill>
        <p:spPr>
          <a:xfrm>
            <a:off x="2947358" y="3006305"/>
            <a:ext cx="6297284" cy="84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75389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73B905-A18C-A69B-EF34-059284CAE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388" y="1475656"/>
            <a:ext cx="6945223" cy="390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5796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5687D8-85AE-23DA-890A-CAE7113EE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013911"/>
            <a:ext cx="7772400" cy="83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3529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73B905-A18C-A69B-EF34-059284CAE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293" y="712085"/>
            <a:ext cx="6945223" cy="390668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C7FB325-1401-B9C9-4402-6F02AAB16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693" y="864485"/>
            <a:ext cx="6945223" cy="39066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4C99B7-E8D2-B734-5945-655E5918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093" y="1016885"/>
            <a:ext cx="6945223" cy="39066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A063D5-B325-95D0-161A-FFE7FABF5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493" y="1169285"/>
            <a:ext cx="6945223" cy="39066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B4B9E37-5666-92B7-E340-3FF080BD3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893" y="1321685"/>
            <a:ext cx="6945223" cy="390668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CE3BBF7-CB6A-B3AE-EFC8-7B5B3E1BB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293" y="1474085"/>
            <a:ext cx="6945223" cy="390668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31BF2A4-FCA0-4CA5-5A91-061FF4ABE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693" y="1626485"/>
            <a:ext cx="6945223" cy="390668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4E65C13-3BB8-A1DF-35FA-A879E95E1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093" y="1778885"/>
            <a:ext cx="6945223" cy="390668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68C23EC-72D4-693C-D492-30ADC8F50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493" y="1931285"/>
            <a:ext cx="6945223" cy="390668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EC508DA-9AE1-63C7-2669-BCA696B09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893" y="2083685"/>
            <a:ext cx="6945223" cy="390668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A93BBAD-3E76-5BB5-7A16-DFF59487C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293" y="2236085"/>
            <a:ext cx="6945223" cy="390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66556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A4AD58-1948-30C3-01E4-02F7C2313D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1400"/>
              <a:t>Немного </a:t>
            </a:r>
            <a:r>
              <a:rPr lang="en-US" sz="1400"/>
              <a:t>performance </a:t>
            </a:r>
            <a:r>
              <a:rPr lang="ru-RU" sz="1400"/>
              <a:t>специализированных библиотек (я хотел сделать вид, что знаю не только </a:t>
            </a:r>
            <a:r>
              <a:rPr lang="en-US" sz="1400"/>
              <a:t>NumPy)</a:t>
            </a:r>
            <a:endParaRPr lang="en-RU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6D66-AA06-8955-8325-164C1CAF3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Совсем уже напоследок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A0A906-FB66-EEC9-005C-7B3F84755F5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127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4A179-8677-17A0-CB4E-5716D0C0D2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sz="1800"/>
              <a:t>— </a:t>
            </a:r>
            <a:r>
              <a:rPr lang="en-US" sz="1800"/>
              <a:t>Ruff</a:t>
            </a:r>
          </a:p>
          <a:p>
            <a:r>
              <a:rPr lang="en-US" sz="1800"/>
              <a:t>— Polars</a:t>
            </a:r>
          </a:p>
          <a:p>
            <a:r>
              <a:rPr lang="en-US" sz="1800"/>
              <a:t>— Robyn</a:t>
            </a:r>
          </a:p>
        </p:txBody>
      </p:sp>
    </p:spTree>
    <p:extLst>
      <p:ext uri="{BB962C8B-B14F-4D97-AF65-F5344CB8AC3E}">
        <p14:creationId xmlns:p14="http://schemas.microsoft.com/office/powerpoint/2010/main" val="182869435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8E834D-65A9-6A6E-B378-692A82E0352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128</a:t>
            </a:fld>
            <a:endParaRPr lang="x-non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46610F-4F20-17A2-6BAD-5B73B2417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Адрес репы, где есть презентация</a:t>
            </a:r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990806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8E0D3-05B1-2C45-AABF-8FF1C8527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</a:t>
            </a:r>
            <a:endParaRPr lang="x-non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FE4B93-6248-BF42-B221-D42B1E1769D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30000" y="6100763"/>
            <a:ext cx="762000" cy="381000"/>
          </a:xfrm>
        </p:spPr>
        <p:txBody>
          <a:bodyPr/>
          <a:lstStyle/>
          <a:p>
            <a:fld id="{4F260BB2-4DBA-4B96-A733-49638465F576}" type="slidenum">
              <a:rPr lang="x-none" smtClean="0"/>
              <a:pPr/>
              <a:t>129</a:t>
            </a:fld>
            <a:endParaRPr lang="x-none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0"/>
          </p:nvPr>
        </p:nvSpPr>
        <p:spPr>
          <a:xfrm>
            <a:off x="2965325" y="4961247"/>
            <a:ext cx="3730625" cy="1139516"/>
          </a:xfrm>
        </p:spPr>
        <p:txBody>
          <a:bodyPr/>
          <a:lstStyle/>
          <a:p>
            <a:r>
              <a:rPr lang="en-GB" dirty="0">
                <a:hlinkClick r:id="rId2"/>
              </a:rPr>
              <a:t>https://xfenix.ru</a:t>
            </a:r>
            <a:endParaRPr lang="en-GB" dirty="0"/>
          </a:p>
          <a:p>
            <a:r>
              <a:rPr lang="en-GB" dirty="0">
                <a:hlinkClick r:id="rId3"/>
              </a:rPr>
              <a:t>https://github.com/xfenix</a:t>
            </a:r>
            <a:endParaRPr lang="en-GB" dirty="0"/>
          </a:p>
          <a:p>
            <a:r>
              <a:rPr lang="en-GB" dirty="0">
                <a:hlinkClick r:id="rId4"/>
              </a:rPr>
              <a:t>https://www.linkedin.com/in/xfenix/</a:t>
            </a:r>
            <a:endParaRPr lang="en-GB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F19E4B-3C33-C54F-8722-1CF4EC2266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4" t="6918" r="6687" b="6918"/>
          <a:stretch/>
        </p:blipFill>
        <p:spPr>
          <a:xfrm>
            <a:off x="593136" y="4961247"/>
            <a:ext cx="1141198" cy="11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49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AC2AA-30FF-49FC-3FDE-16E79AC5F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763" y="771441"/>
            <a:ext cx="9520237" cy="1501740"/>
          </a:xfrm>
        </p:spPr>
        <p:txBody>
          <a:bodyPr/>
          <a:lstStyle/>
          <a:p>
            <a:r>
              <a:rPr lang="ru-RU"/>
              <a:t>Категория 1:</a:t>
            </a:r>
            <a:br>
              <a:rPr lang="ru-RU"/>
            </a:br>
            <a:r>
              <a:rPr lang="ru-RU"/>
              <a:t>другие интерпретаторы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165549-DE19-2FF6-3B11-17F1E5B0C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13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219136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B9DD-E292-A3DA-D6BD-E863F522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/>
              <a:t>PyPy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1FD3C6-CBE5-6150-7522-5DC65D7DB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14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419723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4DDF97-4D48-B22B-068A-E89C96309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1435691"/>
            <a:ext cx="7772400" cy="398661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6AB9AE0-172D-6FD6-7F3A-165B305F4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/>
              <a:t>https://deavid.wordpress.com/2019/10/12/benchmarking-python-vs-pypy-vs-go-vs-rust/</a:t>
            </a:r>
            <a:endParaRPr lang="en-RU" sz="2000"/>
          </a:p>
        </p:txBody>
      </p:sp>
    </p:spTree>
    <p:extLst>
      <p:ext uri="{BB962C8B-B14F-4D97-AF65-F5344CB8AC3E}">
        <p14:creationId xmlns:p14="http://schemas.microsoft.com/office/powerpoint/2010/main" val="3127952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0EA8C4-178D-0634-4D8E-524EC3876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1173662"/>
            <a:ext cx="7772400" cy="45106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F0897E-9AA0-87BA-9134-9CD1E4DBB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/>
              <a:t>https://codesolid.com/pypy-first-look-a-faster-version-of-python/</a:t>
            </a:r>
            <a:endParaRPr lang="en-RU" sz="2400"/>
          </a:p>
        </p:txBody>
      </p:sp>
    </p:spTree>
    <p:extLst>
      <p:ext uri="{BB962C8B-B14F-4D97-AF65-F5344CB8AC3E}">
        <p14:creationId xmlns:p14="http://schemas.microsoft.com/office/powerpoint/2010/main" val="3387374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0897E-9AA0-87BA-9134-9CD1E4DBB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/>
              <a:t>https://tonybaloney.github.io/posts/pypy-in-production.html</a:t>
            </a:r>
            <a:endParaRPr lang="en-RU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AF7883-CA5A-AB33-9D0C-C05C890F4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1111012"/>
            <a:ext cx="6177186" cy="37028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D8B61A-3D31-E864-B87B-5C4EE5E31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022" y="1111012"/>
            <a:ext cx="4190178" cy="16396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FA4F8A-5A27-924B-4E69-EF94A493B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022" y="3302373"/>
            <a:ext cx="4030766" cy="302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266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2799-E8B4-92C4-4A13-EB416ABC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Плюсы и минусы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F64AC-4332-A102-334F-4A8BDF33F6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18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A728A-200E-ADB8-444E-CBC4B5E11F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RU" sz="1800" b="0" i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/>
              <a:t> Очень просто!</a:t>
            </a:r>
            <a:r>
              <a:rPr lang="en-RU" sz="180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939812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2799-E8B4-92C4-4A13-EB416ABC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Плюсы и минусы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F64AC-4332-A102-334F-4A8BDF33F6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19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A728A-200E-ADB8-444E-CBC4B5E11F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RU" sz="1800" b="0" i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/>
              <a:t> Очень просто!</a:t>
            </a:r>
            <a:r>
              <a:rPr lang="en-RU" sz="1800"/>
              <a:t>*</a:t>
            </a:r>
            <a:br>
              <a:rPr lang="ru-RU" sz="1100"/>
            </a:br>
            <a:br>
              <a:rPr lang="ru-RU" sz="1100"/>
            </a:br>
            <a:r>
              <a:rPr lang="en-US" sz="1100"/>
              <a:t>*</a:t>
            </a:r>
            <a:r>
              <a:rPr lang="ru-RU" sz="1100"/>
              <a:t>не всегда</a:t>
            </a:r>
            <a:endParaRPr lang="en-RU" sz="110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44CFD9-2511-66CB-1FA3-12822710EE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88646" y="1700213"/>
            <a:ext cx="4299814" cy="3393080"/>
          </a:xfrm>
        </p:spPr>
        <p:txBody>
          <a:bodyPr/>
          <a:lstStyle/>
          <a:p>
            <a:r>
              <a:rPr lang="en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 </a:t>
            </a:r>
            <a:r>
              <a:rPr lang="ru-RU" sz="180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Потребляет много памяти</a:t>
            </a:r>
            <a:endParaRPr lang="en-RU" sz="1800" b="1" i="0">
              <a:solidFill>
                <a:srgbClr val="E0E0E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 </a:t>
            </a:r>
            <a:r>
              <a:rPr lang="ru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Далеко </a:t>
            </a:r>
            <a:r>
              <a:rPr lang="ru-RU" sz="180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 во всех сценариях есть разница в плюс</a:t>
            </a:r>
          </a:p>
          <a:p>
            <a:r>
              <a:rPr lang="en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</a:t>
            </a:r>
            <a:r>
              <a:rPr lang="ru-RU" sz="180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Специализация на математике (?)</a:t>
            </a:r>
          </a:p>
          <a:p>
            <a:r>
              <a:rPr lang="en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</a:t>
            </a:r>
            <a:r>
              <a:rPr lang="ru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Сторонний интерпретатор</a:t>
            </a:r>
          </a:p>
          <a:p>
            <a:r>
              <a:rPr lang="en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</a:t>
            </a:r>
            <a:r>
              <a:rPr lang="ru-RU" sz="180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Отстает от </a:t>
            </a:r>
            <a:r>
              <a:rPr lang="en-US" sz="180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Cpython</a:t>
            </a:r>
          </a:p>
          <a:p>
            <a:r>
              <a:rPr lang="en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</a:t>
            </a:r>
            <a:r>
              <a:rPr lang="en-US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ABI </a:t>
            </a:r>
            <a:r>
              <a:rPr lang="ru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несовместим == перекомпиляция расширений</a:t>
            </a:r>
            <a:r>
              <a:rPr lang="en-US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full pyston) </a:t>
            </a:r>
            <a:endParaRPr lang="en-RU" sz="1800" b="1" i="0">
              <a:solidFill>
                <a:srgbClr val="E0E0E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53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81308-452B-6992-27F9-EDEA19811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Почему «вновь»?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2833E6-79DA-75CB-7BFC-36790526052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68897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B9DD-E292-A3DA-D6BD-E863F522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/>
              <a:t>Pyston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1FD3C6-CBE5-6150-7522-5DC65D7DB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20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930659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09E9FD-51A7-F593-F74D-6DEF77C0B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929" y="1525851"/>
            <a:ext cx="9906001" cy="3072028"/>
          </a:xfrm>
        </p:spPr>
        <p:txBody>
          <a:bodyPr/>
          <a:lstStyle/>
          <a:p>
            <a:r>
              <a:rPr lang="en-GB" sz="4000" b="0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We’ve heard many people ask for better Python performance, but our experience seems to say that a </a:t>
            </a:r>
            <a:r>
              <a:rPr lang="en-GB" sz="4000" b="0" i="0" dirty="0">
                <a:effectLst/>
              </a:rPr>
              <a:t>full alternative implementation is not a particularly appealing solution</a:t>
            </a:r>
            <a:r>
              <a:rPr lang="en-GB" sz="4000" b="0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 to this ask</a:t>
            </a:r>
            <a:endParaRPr lang="en-RU" sz="4000" b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FE5DC8-4102-9882-DED5-30DCCF792BE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21</a:t>
            </a:fld>
            <a:endParaRPr lang="x-non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FA4F0D-5DBC-04C0-8778-5C85591A5FFB}"/>
              </a:ext>
            </a:extLst>
          </p:cNvPr>
          <p:cNvSpPr txBox="1"/>
          <p:nvPr/>
        </p:nvSpPr>
        <p:spPr>
          <a:xfrm>
            <a:off x="580985" y="862642"/>
            <a:ext cx="805670" cy="1631216"/>
          </a:xfrm>
          <a:prstGeom prst="rect">
            <a:avLst/>
          </a:prstGeom>
        </p:spPr>
        <p:txBody>
          <a:bodyPr vert="horz" wrap="none" lIns="0" tIns="45720" rIns="91440" bIns="45720" rtlCol="0" anchor="ctr">
            <a:spAutoFit/>
          </a:bodyPr>
          <a:lstStyle/>
          <a:p>
            <a:pPr algn="l"/>
            <a:r>
              <a:rPr lang="ru-RU" sz="10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«</a:t>
            </a:r>
            <a:endParaRPr lang="en-RU" sz="10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356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0B001F-AE8E-6F1D-1BF2-A424C4B21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062" y="1994832"/>
            <a:ext cx="9035876" cy="286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731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A7F24-3A9D-F1FE-B321-E22C61997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929" y="1525851"/>
            <a:ext cx="9906001" cy="3011643"/>
          </a:xfrm>
        </p:spPr>
        <p:txBody>
          <a:bodyPr/>
          <a:lstStyle/>
          <a:p>
            <a:r>
              <a:rPr lang="ru-RU"/>
              <a:t>Иными словами </a:t>
            </a:r>
            <a:r>
              <a:rPr lang="en-US"/>
              <a:t>pyston 2.3.5 vs python 3.11 ~ 14% </a:t>
            </a:r>
            <a:r>
              <a:rPr lang="ru-RU"/>
              <a:t>разницы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97365D-C82F-25C4-7D76-14E876AD834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23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82582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311B1D-DE20-BC6E-6CBD-5199609FB6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24</a:t>
            </a:fld>
            <a:endParaRPr lang="x-non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5564BE-26B3-093F-8F1D-C651C5FD0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Пример!</a:t>
            </a:r>
            <a:endParaRPr lang="en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6C155F-2E3E-CFC2-587E-9273E73DC54F}"/>
              </a:ext>
            </a:extLst>
          </p:cNvPr>
          <p:cNvSpPr txBox="1"/>
          <p:nvPr/>
        </p:nvSpPr>
        <p:spPr>
          <a:xfrm>
            <a:off x="761999" y="1453075"/>
            <a:ext cx="6098874" cy="3693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r>
              <a:rPr lang="en-GB" sz="180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pip install pyston_lite_autoload</a:t>
            </a:r>
            <a:endParaRPr lang="en-RU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214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2799-E8B4-92C4-4A13-EB416ABC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Плюсы и минусы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F64AC-4332-A102-334F-4A8BDF33F6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25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A728A-200E-ADB8-444E-CBC4B5E11F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>
                <a:solidFill>
                  <a:schemeClr val="tx2">
                    <a:lumMod val="95000"/>
                    <a:lumOff val="5000"/>
                  </a:schemeClr>
                </a:solidFill>
              </a:rPr>
              <a:t> Основная ветка — вроде бы просто</a:t>
            </a:r>
          </a:p>
          <a:p>
            <a:r>
              <a:rPr lang="en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>
                <a:solidFill>
                  <a:schemeClr val="tx2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800">
                <a:solidFill>
                  <a:schemeClr val="tx2">
                    <a:lumMod val="95000"/>
                    <a:lumOff val="5000"/>
                  </a:schemeClr>
                </a:solidFill>
              </a:rPr>
              <a:t>Lite — </a:t>
            </a:r>
            <a:r>
              <a:rPr lang="ru-RU" sz="1800">
                <a:solidFill>
                  <a:schemeClr val="tx2">
                    <a:lumMod val="95000"/>
                    <a:lumOff val="5000"/>
                  </a:schemeClr>
                </a:solidFill>
              </a:rPr>
              <a:t>супер просто!</a:t>
            </a:r>
          </a:p>
        </p:txBody>
      </p:sp>
    </p:spTree>
    <p:extLst>
      <p:ext uri="{BB962C8B-B14F-4D97-AF65-F5344CB8AC3E}">
        <p14:creationId xmlns:p14="http://schemas.microsoft.com/office/powerpoint/2010/main" val="591694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2799-E8B4-92C4-4A13-EB416ABC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Плюсы и минусы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F64AC-4332-A102-334F-4A8BDF33F6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26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A728A-200E-ADB8-444E-CBC4B5E11F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>
                <a:solidFill>
                  <a:schemeClr val="tx2">
                    <a:lumMod val="95000"/>
                    <a:lumOff val="5000"/>
                  </a:schemeClr>
                </a:solidFill>
              </a:rPr>
              <a:t> Основная ветка — вроде бы просто</a:t>
            </a:r>
          </a:p>
          <a:p>
            <a:r>
              <a:rPr lang="en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>
                <a:solidFill>
                  <a:schemeClr val="tx2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800">
                <a:solidFill>
                  <a:schemeClr val="tx2">
                    <a:lumMod val="95000"/>
                    <a:lumOff val="5000"/>
                  </a:schemeClr>
                </a:solidFill>
              </a:rPr>
              <a:t>Lite — </a:t>
            </a:r>
            <a:r>
              <a:rPr lang="ru-RU" sz="1800">
                <a:solidFill>
                  <a:schemeClr val="tx2">
                    <a:lumMod val="95000"/>
                    <a:lumOff val="5000"/>
                  </a:schemeClr>
                </a:solidFill>
              </a:rPr>
              <a:t>супер просто!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44CFD9-2511-66CB-1FA3-12822710EE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88646" y="1700213"/>
            <a:ext cx="4541354" cy="2681287"/>
          </a:xfrm>
        </p:spPr>
        <p:txBody>
          <a:bodyPr/>
          <a:lstStyle/>
          <a:p>
            <a:r>
              <a:rPr lang="en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 </a:t>
            </a:r>
            <a:r>
              <a:rPr lang="ru-RU" sz="180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Опять сторонний интерпретатор</a:t>
            </a:r>
            <a:endParaRPr lang="en-RU" sz="1800" b="1" i="0">
              <a:solidFill>
                <a:srgbClr val="E0E0E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</a:t>
            </a:r>
            <a:r>
              <a:rPr lang="ru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Форк 3.8</a:t>
            </a:r>
            <a:endParaRPr lang="en-RU" sz="1800" b="1" i="0">
              <a:solidFill>
                <a:srgbClr val="E0E0E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</a:t>
            </a:r>
            <a:r>
              <a:rPr lang="ru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Не очень большой буст</a:t>
            </a:r>
          </a:p>
          <a:p>
            <a:r>
              <a:rPr lang="en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</a:t>
            </a:r>
            <a:r>
              <a:rPr lang="ru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pyston lite </a:t>
            </a:r>
            <a:r>
              <a:rPr lang="ru-RU" sz="180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дает еще меньше</a:t>
            </a:r>
          </a:p>
          <a:p>
            <a:r>
              <a:rPr lang="en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</a:t>
            </a:r>
            <a:r>
              <a:rPr lang="ru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80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Документации нет, примеров нет</a:t>
            </a:r>
            <a:endParaRPr lang="en-RU" sz="1800" b="1" i="0">
              <a:solidFill>
                <a:srgbClr val="E0E0E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803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54E29-ABDE-247F-31ED-852EC9402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А стало ли быстрее?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E25407-9734-9AF1-D50B-88D3179DA7B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27</a:t>
            </a:fld>
            <a:endParaRPr 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EB52A5-1B86-F7BC-40E1-62BEEAC6B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1894360"/>
            <a:ext cx="6540500" cy="81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084687-2263-DC75-E0FA-30F5E8430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" y="2852385"/>
            <a:ext cx="4241322" cy="5766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57C5FD-62D4-1AE2-9587-D20C45B21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99" y="1368136"/>
            <a:ext cx="64262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40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160471-FB32-A33B-D876-AE569DFDE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009" y="1866009"/>
            <a:ext cx="3125981" cy="312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4222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160471-FB32-A33B-D876-AE569DFDE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009" y="1866009"/>
            <a:ext cx="3125981" cy="31259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E69420-8C65-F956-267D-C4BD0BC72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7788">
            <a:off x="-576248" y="5550968"/>
            <a:ext cx="1667745" cy="140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27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E6E8D-2AC9-3F02-7A30-AC1FB2010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929" y="1525851"/>
            <a:ext cx="9906001" cy="4115824"/>
          </a:xfrm>
        </p:spPr>
        <p:txBody>
          <a:bodyPr/>
          <a:lstStyle/>
          <a:p>
            <a:r>
              <a:rPr lang="ru-RU" sz="5400"/>
              <a:t>Я не буду говорить о специализированных решениях вроде </a:t>
            </a:r>
            <a:r>
              <a:rPr lang="en-US" sz="5400"/>
              <a:t>numpy</a:t>
            </a:r>
            <a:endParaRPr lang="en-RU" sz="5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D68A26-4C77-ED65-8014-9BFC8C02190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6788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81308-452B-6992-27F9-EDEA19811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О, работает!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2833E6-79DA-75CB-7BFC-36790526052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30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35038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90FA31-9FA8-D980-1948-A1D75019B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300" y="1212850"/>
            <a:ext cx="33274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76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DC08D-AFCA-22B7-D4E3-6AF15509F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763" y="771441"/>
            <a:ext cx="5710237" cy="2330682"/>
          </a:xfrm>
        </p:spPr>
        <p:txBody>
          <a:bodyPr/>
          <a:lstStyle/>
          <a:p>
            <a:r>
              <a:rPr lang="ru-RU"/>
              <a:t>Подводим итоги 1 категории (интерпретаторы)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19C2A-3480-3C45-ACA0-F8CF9CB430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32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0691342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830E-F556-F0E7-AB9C-00C747AEE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Мой выбор —</a:t>
            </a:r>
            <a:br>
              <a:rPr lang="ru-RU"/>
            </a:br>
            <a:r>
              <a:rPr lang="ru-RU"/>
              <a:t>оба хороши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0F5727-029B-855C-2DE1-D84DC0893C7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33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64096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D1EA07-2A22-0832-62DA-AC22A3A3B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048" y="202255"/>
            <a:ext cx="1726865" cy="24741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B5C4865-BFDE-6DBA-0F03-D2CD32102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344" y="-21053"/>
            <a:ext cx="1726865" cy="24741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4552D3-1136-D1E6-B340-9B554F9FE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553" y="1581506"/>
            <a:ext cx="1726865" cy="24741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20CA69-EEE4-1B40-BF70-DD6E5E87B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9" y="3008654"/>
            <a:ext cx="1726865" cy="24741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BA7ACB-FEEB-E5AF-F479-7FB7F093A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024" y="2703854"/>
            <a:ext cx="1726865" cy="24741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39E45D-C533-6811-E542-B17C08B12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637" y="161695"/>
            <a:ext cx="1726865" cy="24741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AFB120-EF37-B59D-F853-9B717F218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178" y="4181619"/>
            <a:ext cx="1726865" cy="24741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EA0CA4-2076-07A0-1E5F-4EF14FA23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704" y="2818569"/>
            <a:ext cx="1726865" cy="24741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807965-4D35-3CA4-BBD9-C9482493C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00" y="2405836"/>
            <a:ext cx="1726865" cy="24741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F2FA3D-E2A2-B84E-1784-955769F76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284" y="4253610"/>
            <a:ext cx="1726865" cy="24741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6FD59B-8C3B-8804-E6DE-C59FD7A2C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71" y="-54391"/>
            <a:ext cx="1726865" cy="24741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F63507-BD96-A0D8-CE1D-9A9E1FDEE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913" y="-68290"/>
            <a:ext cx="1726865" cy="24741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3886A8-F383-889F-7AD4-49370C902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180" y="2944556"/>
            <a:ext cx="1726865" cy="24741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5856E4-55A9-0262-6297-37C72418E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958" y="0"/>
            <a:ext cx="1726865" cy="2474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50D6A6-6CF5-3A4C-8711-261C877FB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749" y="2113185"/>
            <a:ext cx="1726865" cy="24741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6EF9568-2BE1-3639-0873-114BD0124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168" y="5431768"/>
            <a:ext cx="1726865" cy="24741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AD59392-C7F9-680D-C047-2D896FCEE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033" y="5418682"/>
            <a:ext cx="1726865" cy="24741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634135F-2887-F470-D8AD-AFBC9B0EC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303" y="5546483"/>
            <a:ext cx="1726865" cy="24741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AE48176-1648-4419-99B7-E7C07119D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51400">
            <a:off x="11036520" y="2482823"/>
            <a:ext cx="1726865" cy="247412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3F84315-67B9-F997-D4FB-AB3241B24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91312">
            <a:off x="10876533" y="-1034808"/>
            <a:ext cx="1726865" cy="247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290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AC2AA-30FF-49FC-3FDE-16E79AC5F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763" y="771441"/>
            <a:ext cx="9520237" cy="1501740"/>
          </a:xfrm>
        </p:spPr>
        <p:txBody>
          <a:bodyPr/>
          <a:lstStyle/>
          <a:p>
            <a:r>
              <a:rPr lang="ru-RU"/>
              <a:t>Категория 2:</a:t>
            </a:r>
            <a:br>
              <a:rPr lang="ru-RU"/>
            </a:br>
            <a:r>
              <a:rPr lang="ru-RU"/>
              <a:t>компиляторы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165549-DE19-2FF6-3B11-17F1E5B0C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35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5683038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B9DD-E292-A3DA-D6BD-E863F522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/>
              <a:t>MyPyC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1FD3C6-CBE5-6150-7522-5DC65D7DB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36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6305392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311B1D-DE20-BC6E-6CBD-5199609FB6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37</a:t>
            </a:fld>
            <a:endParaRPr lang="x-non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5564BE-26B3-093F-8F1D-C651C5FD0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Пример!</a:t>
            </a:r>
            <a:endParaRPr lang="en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6C155F-2E3E-CFC2-587E-9273E73DC54F}"/>
              </a:ext>
            </a:extLst>
          </p:cNvPr>
          <p:cNvSpPr txBox="1"/>
          <p:nvPr/>
        </p:nvSpPr>
        <p:spPr>
          <a:xfrm>
            <a:off x="761999" y="1685989"/>
            <a:ext cx="6098874" cy="723275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r>
              <a:rPr lang="en-GB" sz="180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— pip install </a:t>
            </a:r>
            <a:r>
              <a:rPr lang="en-US" sz="1800" b="1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mypy</a:t>
            </a:r>
            <a:endParaRPr lang="ru-RU" sz="1800" b="1" i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</a:t>
            </a:r>
            <a:r>
              <a:rPr 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mypyc </a:t>
            </a:r>
            <a:r>
              <a:rPr lang="en-US"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my_fancy.py</a:t>
            </a:r>
            <a:endParaRPr lang="en-RU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6724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2799-E8B4-92C4-4A13-EB416ABC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Плюсы и минусы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F64AC-4332-A102-334F-4A8BDF33F6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38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A728A-200E-ADB8-444E-CBC4B5E11F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Просто!</a:t>
            </a:r>
          </a:p>
          <a:p>
            <a:r>
              <a:rPr lang="en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>
                <a:solidFill>
                  <a:schemeClr val="tx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Быстро</a:t>
            </a:r>
            <a:endParaRPr lang="en-RU" sz="180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2261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2799-E8B4-92C4-4A13-EB416ABC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Плюсы и минусы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F64AC-4332-A102-334F-4A8BDF33F6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39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A728A-200E-ADB8-444E-CBC4B5E11F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Просто!</a:t>
            </a:r>
          </a:p>
          <a:p>
            <a:r>
              <a:rPr lang="en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>
                <a:solidFill>
                  <a:schemeClr val="tx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Быстро</a:t>
            </a:r>
            <a:endParaRPr lang="en-RU" sz="180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44CFD9-2511-66CB-1FA3-12822710EE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88646" y="1700213"/>
            <a:ext cx="4541354" cy="2681287"/>
          </a:xfrm>
        </p:spPr>
        <p:txBody>
          <a:bodyPr/>
          <a:lstStyle/>
          <a:p>
            <a:r>
              <a:rPr lang="en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 </a:t>
            </a:r>
            <a:r>
              <a:rPr lang="ru-RU" sz="180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 помогает </a:t>
            </a:r>
            <a:r>
              <a:rPr lang="ru-RU" sz="180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</a:t>
            </a:r>
          </a:p>
        </p:txBody>
      </p:sp>
    </p:spTree>
    <p:extLst>
      <p:ext uri="{BB962C8B-B14F-4D97-AF65-F5344CB8AC3E}">
        <p14:creationId xmlns:p14="http://schemas.microsoft.com/office/powerpoint/2010/main" val="3492896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E61BC-913E-38DD-E5C9-FF3B7533C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525851"/>
            <a:ext cx="9906001" cy="4029560"/>
          </a:xfrm>
        </p:spPr>
        <p:txBody>
          <a:bodyPr/>
          <a:lstStyle/>
          <a:p>
            <a:r>
              <a:rPr lang="ru-RU" sz="5400"/>
              <a:t>Приготовьтесь!</a:t>
            </a:r>
            <a:br>
              <a:rPr lang="ru-RU" sz="5400"/>
            </a:br>
            <a:r>
              <a:rPr lang="ru-RU" sz="5400"/>
              <a:t>Сегодня будет </a:t>
            </a:r>
            <a:r>
              <a:rPr lang="ru-RU" sz="5400">
                <a:solidFill>
                  <a:srgbClr val="FF0000"/>
                </a:solidFill>
              </a:rPr>
              <a:t>1</a:t>
            </a:r>
            <a:r>
              <a:rPr lang="en-US" sz="5400">
                <a:solidFill>
                  <a:srgbClr val="FF0000"/>
                </a:solidFill>
              </a:rPr>
              <a:t>5</a:t>
            </a:r>
            <a:r>
              <a:rPr lang="ru-RU" sz="5400"/>
              <a:t> способов ускорить ваш </a:t>
            </a:r>
            <a:r>
              <a:rPr lang="en-US" sz="5400"/>
              <a:t>cpu-bound </a:t>
            </a:r>
            <a:r>
              <a:rPr lang="ru-RU" sz="5400"/>
              <a:t>код</a:t>
            </a:r>
            <a:endParaRPr lang="en-RU" sz="5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6EFB40-938E-6927-0E19-1A3A25B09D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4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1183548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2799-E8B4-92C4-4A13-EB416ABC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Плюсы и минусы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F64AC-4332-A102-334F-4A8BDF33F6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40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A728A-200E-ADB8-444E-CBC4B5E11F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Просто!</a:t>
            </a:r>
          </a:p>
          <a:p>
            <a:r>
              <a:rPr lang="en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>
                <a:solidFill>
                  <a:schemeClr val="tx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Быстро</a:t>
            </a:r>
            <a:endParaRPr lang="en-RU" sz="180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44CFD9-2511-66CB-1FA3-12822710EE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88646" y="1700213"/>
            <a:ext cx="4541354" cy="2681287"/>
          </a:xfrm>
        </p:spPr>
        <p:txBody>
          <a:bodyPr/>
          <a:lstStyle/>
          <a:p>
            <a:r>
              <a:rPr lang="en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 </a:t>
            </a:r>
            <a:r>
              <a:rPr lang="ru-RU" sz="180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 помогает </a:t>
            </a:r>
            <a:r>
              <a:rPr lang="ru-RU" sz="180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</a:t>
            </a:r>
          </a:p>
          <a:p>
            <a:r>
              <a:rPr lang="en-US" sz="180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    *</a:t>
            </a:r>
            <a:r>
              <a:rPr lang="ru-RU" sz="180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не всегда помогает</a:t>
            </a:r>
          </a:p>
        </p:txBody>
      </p:sp>
    </p:spTree>
    <p:extLst>
      <p:ext uri="{BB962C8B-B14F-4D97-AF65-F5344CB8AC3E}">
        <p14:creationId xmlns:p14="http://schemas.microsoft.com/office/powerpoint/2010/main" val="16152749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2799-E8B4-92C4-4A13-EB416ABC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Плюсы и минусы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F64AC-4332-A102-334F-4A8BDF33F6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41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A728A-200E-ADB8-444E-CBC4B5E11F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Просто!</a:t>
            </a:r>
          </a:p>
          <a:p>
            <a:r>
              <a:rPr lang="en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>
                <a:solidFill>
                  <a:schemeClr val="tx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Быстро</a:t>
            </a:r>
            <a:endParaRPr lang="en-US" sz="1800">
              <a:solidFill>
                <a:schemeClr val="tx2">
                  <a:lumMod val="95000"/>
                  <a:lumOff val="5000"/>
                </a:schemeClr>
              </a:solidFill>
              <a:latin typeface="arial" panose="020B0604020202020204" pitchFamily="34" charset="0"/>
            </a:endParaRPr>
          </a:p>
          <a:p>
            <a:r>
              <a:rPr lang="en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en-US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Куча плюсов относительно </a:t>
            </a:r>
            <a:r>
              <a:rPr lang="en-US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cython</a:t>
            </a:r>
            <a:endParaRPr lang="en-RU" sz="180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44CFD9-2511-66CB-1FA3-12822710EE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88646" y="1700213"/>
            <a:ext cx="4541354" cy="2681287"/>
          </a:xfrm>
        </p:spPr>
        <p:txBody>
          <a:bodyPr/>
          <a:lstStyle/>
          <a:p>
            <a:r>
              <a:rPr lang="en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 </a:t>
            </a:r>
            <a:r>
              <a:rPr lang="ru-RU" sz="180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 помогает </a:t>
            </a:r>
            <a:r>
              <a:rPr lang="ru-RU" sz="180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</a:t>
            </a:r>
          </a:p>
          <a:p>
            <a:r>
              <a:rPr lang="en-US" sz="180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    *</a:t>
            </a:r>
            <a:r>
              <a:rPr lang="ru-RU" sz="180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не всегда помогает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4A8160-8584-3914-FEF5-4A9012FFC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646" y="2893019"/>
            <a:ext cx="4571998" cy="29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7382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B9DD-E292-A3DA-D6BD-E863F522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Pycom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1FD3C6-CBE5-6150-7522-5DC65D7DB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42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6100221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03559-CA44-C410-6C12-F6BA890BE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Ссылка</a:t>
            </a:r>
            <a:endParaRPr lang="en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1EFB06-4DC2-5C9A-47CC-2C480ABFF0E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43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5DA429-8098-51C7-B651-BCE82049FE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Опять без </a:t>
            </a:r>
            <a:r>
              <a:rPr lang="en-US" dirty="0"/>
              <a:t>QR</a:t>
            </a:r>
            <a:endParaRPr lang="en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85538E-1C50-26D3-F169-247902AB6C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sz="1800" dirty="0">
                <a:hlinkClick r:id="rId2"/>
              </a:rPr>
              <a:t>https://github.com/Omyyyy/pycom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1791931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2799-E8B4-92C4-4A13-EB416ABC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Плюсы и минусы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F64AC-4332-A102-334F-4A8BDF33F6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44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A728A-200E-ADB8-444E-CBC4B5E11F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Относительно просто</a:t>
            </a:r>
            <a:endParaRPr lang="en-RU" sz="1800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6342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2799-E8B4-92C4-4A13-EB416ABC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Плюсы и минусы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F64AC-4332-A102-334F-4A8BDF33F6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45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A728A-200E-ADB8-444E-CBC4B5E11F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Относительно просто</a:t>
            </a:r>
            <a:endParaRPr lang="en-RU" sz="1800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44CFD9-2511-66CB-1FA3-12822710EE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88646" y="1700213"/>
            <a:ext cx="4541354" cy="1108975"/>
          </a:xfrm>
        </p:spPr>
        <p:txBody>
          <a:bodyPr/>
          <a:lstStyle/>
          <a:p>
            <a:r>
              <a:rPr lang="en-RU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❌ </a:t>
            </a:r>
            <a:r>
              <a:rPr lang="ru-RU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Эффект не ясен</a:t>
            </a:r>
          </a:p>
          <a:p>
            <a:r>
              <a:rPr lang="en-RU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❌ </a:t>
            </a:r>
            <a:r>
              <a:rPr lang="ru-RU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Далеко все можно компилировать</a:t>
            </a:r>
            <a:endParaRPr lang="en-US" sz="1800" dirty="0">
              <a:solidFill>
                <a:srgbClr val="E0E0E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RU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❌ </a:t>
            </a:r>
            <a:r>
              <a:rPr lang="ru-RU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</a:t>
            </a:r>
            <a:r>
              <a:rPr lang="en-US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pip </a:t>
            </a:r>
            <a:r>
              <a:rPr lang="ru-RU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нет</a:t>
            </a:r>
            <a:endParaRPr lang="en-US" sz="1800" dirty="0">
              <a:solidFill>
                <a:srgbClr val="E0E0E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RU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❌</a:t>
            </a:r>
            <a:r>
              <a:rPr lang="en-US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 меня просто не работает. Тикет про </a:t>
            </a:r>
            <a:r>
              <a:rPr lang="en-US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range.hpp </a:t>
            </a:r>
            <a:r>
              <a:rPr lang="ru-RU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полгода уже лежит без движения</a:t>
            </a:r>
            <a:endParaRPr lang="en-RU" sz="1800" b="1" dirty="0">
              <a:solidFill>
                <a:srgbClr val="E0E0E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RU" sz="1800" b="1" dirty="0">
              <a:solidFill>
                <a:srgbClr val="E0E0E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RU" sz="1800" b="1" dirty="0">
              <a:solidFill>
                <a:srgbClr val="E0E0E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RU" sz="1800" b="1" dirty="0">
              <a:solidFill>
                <a:srgbClr val="E0E0E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RU" sz="1800" b="1" dirty="0">
              <a:solidFill>
                <a:srgbClr val="E0E0E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RU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8E5FC2-A25D-2119-11FE-6790AB850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646" y="4381500"/>
            <a:ext cx="4713598" cy="192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7459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D1AFC4-677F-3542-48FF-334101DD090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46</a:t>
            </a:fld>
            <a:endParaRPr lang="x-non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9D8079-E7DC-4F64-D4C8-0FECE371A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эффект?</a:t>
            </a: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E8DDAB-EA52-BC02-F641-4AD876669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1962804"/>
            <a:ext cx="83185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6054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B9DD-E292-A3DA-D6BD-E863F522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/>
              <a:t>Codon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1FD3C6-CBE5-6150-7522-5DC65D7DB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47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6626915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E5D41-7ABF-2B64-B68C-B4AF0DA1D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Полезные ссылки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4530A6-E6AF-D9E0-9132-E9DDB15771E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48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0A13B3-7ADF-4B77-1F0A-E8B9B139FF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000" y="1700213"/>
            <a:ext cx="7338204" cy="2681287"/>
          </a:xfrm>
        </p:spPr>
        <p:txBody>
          <a:bodyPr/>
          <a:lstStyle/>
          <a:p>
            <a:pPr algn="l"/>
            <a:r>
              <a:rPr lang="en-GB" sz="1800" dirty="0">
                <a:hlinkClick r:id="rId2"/>
              </a:rPr>
              <a:t>https://github.com/exaloop/codon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4054439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09E9FD-51A7-F593-F74D-6DEF77C0B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929" y="1525850"/>
            <a:ext cx="9906001" cy="4667559"/>
          </a:xfrm>
        </p:spPr>
        <p:txBody>
          <a:bodyPr/>
          <a:lstStyle/>
          <a:p>
            <a:r>
              <a:rPr lang="en-GB" sz="4000" dirty="0">
                <a:solidFill>
                  <a:schemeClr val="bg2">
                    <a:lumMod val="25000"/>
                  </a:schemeClr>
                </a:solidFill>
              </a:rPr>
              <a:t>Typical speedups over Python are on the order of </a:t>
            </a:r>
            <a:r>
              <a:rPr lang="en-GB" sz="4000" dirty="0"/>
              <a:t>10-100x </a:t>
            </a:r>
            <a:r>
              <a:rPr lang="en-GB" sz="4000" dirty="0">
                <a:solidFill>
                  <a:schemeClr val="bg2">
                    <a:lumMod val="25000"/>
                  </a:schemeClr>
                </a:solidFill>
              </a:rPr>
              <a:t>or more, on a </a:t>
            </a:r>
            <a:r>
              <a:rPr lang="en-GB" sz="4000" dirty="0"/>
              <a:t>single thread</a:t>
            </a:r>
            <a:r>
              <a:rPr lang="en-GB" sz="4000" dirty="0">
                <a:solidFill>
                  <a:schemeClr val="bg2">
                    <a:lumMod val="25000"/>
                  </a:schemeClr>
                </a:solidFill>
              </a:rPr>
              <a:t>. Codon's performance is typically on par with (and sometimes better than) that of C/C++. Unlike Python, Codon supports </a:t>
            </a:r>
            <a:r>
              <a:rPr lang="en-GB" sz="4000" dirty="0"/>
              <a:t>native multithreading</a:t>
            </a:r>
            <a:r>
              <a:rPr lang="en-GB" sz="4000" dirty="0">
                <a:solidFill>
                  <a:schemeClr val="bg2">
                    <a:lumMod val="25000"/>
                  </a:schemeClr>
                </a:solidFill>
              </a:rPr>
              <a:t>, which can lead to speedups many times higher still</a:t>
            </a:r>
            <a:endParaRPr lang="en-RU" sz="4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FE5DC8-4102-9882-DED5-30DCCF792BE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49</a:t>
            </a:fld>
            <a:endParaRPr lang="x-non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FA4F0D-5DBC-04C0-8778-5C85591A5FFB}"/>
              </a:ext>
            </a:extLst>
          </p:cNvPr>
          <p:cNvSpPr txBox="1"/>
          <p:nvPr/>
        </p:nvSpPr>
        <p:spPr>
          <a:xfrm>
            <a:off x="580985" y="862642"/>
            <a:ext cx="805670" cy="1631216"/>
          </a:xfrm>
          <a:prstGeom prst="rect">
            <a:avLst/>
          </a:prstGeom>
        </p:spPr>
        <p:txBody>
          <a:bodyPr vert="horz" wrap="none" lIns="0" tIns="45720" rIns="91440" bIns="45720" rtlCol="0" anchor="ctr">
            <a:spAutoFit/>
          </a:bodyPr>
          <a:lstStyle/>
          <a:p>
            <a:pPr algn="l"/>
            <a:r>
              <a:rPr lang="ru-RU" sz="10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«</a:t>
            </a:r>
            <a:endParaRPr lang="en-RU" sz="10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269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81308-452B-6992-27F9-EDEA19811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Мы разобъем их на </a:t>
            </a:r>
            <a:r>
              <a:rPr lang="ru-RU">
                <a:solidFill>
                  <a:srgbClr val="FF0000"/>
                </a:solidFill>
              </a:rPr>
              <a:t>4</a:t>
            </a:r>
            <a:r>
              <a:rPr lang="ru-RU"/>
              <a:t> категории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2833E6-79DA-75CB-7BFC-36790526052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349611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09E9FD-51A7-F593-F74D-6DEF77C0B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929" y="1525850"/>
            <a:ext cx="9906001" cy="4667559"/>
          </a:xfrm>
        </p:spPr>
        <p:txBody>
          <a:bodyPr/>
          <a:lstStyle/>
          <a:p>
            <a:pPr algn="l"/>
            <a:r>
              <a:rPr lang="en-GB" sz="4000" dirty="0">
                <a:solidFill>
                  <a:schemeClr val="bg2">
                    <a:lumMod val="25000"/>
                  </a:schemeClr>
                </a:solidFill>
              </a:rPr>
              <a:t>Codon is a </a:t>
            </a:r>
            <a:r>
              <a:rPr lang="en-GB" sz="4000" dirty="0"/>
              <a:t>Python-compatible language</a:t>
            </a:r>
            <a:r>
              <a:rPr lang="en-GB" sz="4000" dirty="0">
                <a:solidFill>
                  <a:schemeClr val="bg2">
                    <a:lumMod val="25000"/>
                  </a:schemeClr>
                </a:solidFill>
              </a:rPr>
              <a:t>, and many Python programs will work with few if any modifications</a:t>
            </a:r>
            <a:br>
              <a:rPr lang="en-GB" sz="4000" dirty="0">
                <a:solidFill>
                  <a:schemeClr val="bg2">
                    <a:lumMod val="25000"/>
                  </a:schemeClr>
                </a:solidFill>
              </a:rPr>
            </a:br>
            <a:endParaRPr lang="en-GB" sz="4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FE5DC8-4102-9882-DED5-30DCCF792BE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50</a:t>
            </a:fld>
            <a:endParaRPr lang="x-non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FA4F0D-5DBC-04C0-8778-5C85591A5FFB}"/>
              </a:ext>
            </a:extLst>
          </p:cNvPr>
          <p:cNvSpPr txBox="1"/>
          <p:nvPr/>
        </p:nvSpPr>
        <p:spPr>
          <a:xfrm>
            <a:off x="580985" y="862642"/>
            <a:ext cx="805670" cy="1631216"/>
          </a:xfrm>
          <a:prstGeom prst="rect">
            <a:avLst/>
          </a:prstGeom>
        </p:spPr>
        <p:txBody>
          <a:bodyPr vert="horz" wrap="none" lIns="0" tIns="45720" rIns="91440" bIns="45720" rtlCol="0" anchor="ctr">
            <a:spAutoFit/>
          </a:bodyPr>
          <a:lstStyle/>
          <a:p>
            <a:pPr algn="l"/>
            <a:r>
              <a:rPr lang="ru-RU" sz="10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«</a:t>
            </a:r>
            <a:endParaRPr lang="en-RU" sz="10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6378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1D1882-ABDB-1C68-43AF-E754222E2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612" y="1381403"/>
            <a:ext cx="7384775" cy="409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256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2799-E8B4-92C4-4A13-EB416ABC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Плюсы и минусы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F64AC-4332-A102-334F-4A8BDF33F6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52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A728A-200E-ADB8-444E-CBC4B5E11F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sz="1800" dirty="0">
                <a:solidFill>
                  <a:schemeClr val="tx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Очень много возможностей</a:t>
            </a:r>
            <a:endParaRPr lang="ru-RU" sz="1800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44CFD9-2511-66CB-1FA3-12822710EE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88646" y="1700213"/>
            <a:ext cx="4541354" cy="2681287"/>
          </a:xfrm>
        </p:spPr>
        <p:txBody>
          <a:bodyPr/>
          <a:lstStyle/>
          <a:p>
            <a:r>
              <a:rPr lang="en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</a:t>
            </a:r>
            <a:r>
              <a:rPr lang="ru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Другой как бы язык</a:t>
            </a:r>
          </a:p>
          <a:p>
            <a:r>
              <a:rPr lang="en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</a:t>
            </a:r>
            <a:r>
              <a:rPr lang="ru-RU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Опять не для всех кейсов</a:t>
            </a:r>
          </a:p>
          <a:p>
            <a:r>
              <a:rPr lang="en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</a:t>
            </a:r>
            <a:r>
              <a:rPr lang="ru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Есть отдельный пакет-</a:t>
            </a:r>
            <a:r>
              <a:rPr lang="ru-RU" sz="1800" b="0" i="0" dirty="0" err="1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джитилка</a:t>
            </a:r>
          </a:p>
          <a:p>
            <a:r>
              <a:rPr lang="en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</a:t>
            </a:r>
            <a:r>
              <a:rPr lang="ru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Не работающий инсталятор под линукс</a:t>
            </a:r>
          </a:p>
        </p:txBody>
      </p:sp>
    </p:spTree>
    <p:extLst>
      <p:ext uri="{BB962C8B-B14F-4D97-AF65-F5344CB8AC3E}">
        <p14:creationId xmlns:p14="http://schemas.microsoft.com/office/powerpoint/2010/main" val="14713187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5516B-D2E4-766B-AE31-59BC47CD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А стало ли быстрее?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DE2DF3-B529-4A2B-8A22-3943A372EC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53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E19558-3577-FC08-A268-FD7E9766F4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Да вроде?</a:t>
            </a:r>
            <a:endParaRPr lang="en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552FC7-D5EB-F941-E26B-E1ED573FD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1905000"/>
            <a:ext cx="44831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856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64BEE4-B944-3D8C-D19F-ACEB0E246F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3"/>
          <a:stretch/>
        </p:blipFill>
        <p:spPr>
          <a:xfrm>
            <a:off x="3449771" y="1320354"/>
            <a:ext cx="5292458" cy="421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9682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B9DD-E292-A3DA-D6BD-E863F522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/>
              <a:t>Nuitka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1FD3C6-CBE5-6150-7522-5DC65D7DB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55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7649197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3AB9EF-B290-AAA6-B58F-A6E6506DA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623" y="1247775"/>
            <a:ext cx="6772753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353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311B1D-DE20-BC6E-6CBD-5199609FB6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57</a:t>
            </a:fld>
            <a:endParaRPr lang="x-non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5564BE-26B3-093F-8F1D-C651C5FD0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Пример!</a:t>
            </a:r>
            <a:endParaRPr lang="en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6C155F-2E3E-CFC2-587E-9273E73DC54F}"/>
              </a:ext>
            </a:extLst>
          </p:cNvPr>
          <p:cNvSpPr txBox="1"/>
          <p:nvPr/>
        </p:nvSpPr>
        <p:spPr>
          <a:xfrm>
            <a:off x="761999" y="1685989"/>
            <a:ext cx="6098874" cy="723275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r>
              <a:rPr lang="en-GB" sz="180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— pip install </a:t>
            </a:r>
            <a:r>
              <a:rPr lang="en-GB" sz="1800" b="1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nuitka</a:t>
            </a:r>
            <a:endParaRPr lang="en-GB" sz="18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python –m </a:t>
            </a:r>
            <a:r>
              <a:rPr lang="en-GB"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nuitka</a:t>
            </a:r>
            <a:r>
              <a:rPr lang="en-GB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my_fancy_file.py</a:t>
            </a:r>
            <a:endParaRPr lang="en-RU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2006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E5D41-7ABF-2B64-B68C-B4AF0DA1D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Полезные ссылки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4530A6-E6AF-D9E0-9132-E9DDB15771E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58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0A13B3-7ADF-4B77-1F0A-E8B9B139FF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000" y="1700213"/>
            <a:ext cx="9612594" cy="2681287"/>
          </a:xfrm>
        </p:spPr>
        <p:txBody>
          <a:bodyPr/>
          <a:lstStyle/>
          <a:p>
            <a:pPr algn="l"/>
            <a:r>
              <a:rPr lang="en-GB" sz="1800"/>
              <a:t>— Nuitka the python compiler: </a:t>
            </a:r>
            <a:r>
              <a:rPr lang="en-GB" sz="1800">
                <a:hlinkClick r:id="rId2"/>
              </a:rPr>
              <a:t>https://www.youtube.com/watch?v=ZDHkla5rllg</a:t>
            </a:r>
            <a:endParaRPr lang="en-GB" sz="1800"/>
          </a:p>
          <a:p>
            <a:pPr algn="l"/>
            <a:r>
              <a:rPr lang="en-GB" sz="1800"/>
              <a:t>— Nuitka speedcenter: </a:t>
            </a:r>
            <a:r>
              <a:rPr lang="en-GB" sz="1800">
                <a:hlinkClick r:id="rId3"/>
              </a:rPr>
              <a:t>https://speedcenter.nuitka.net/</a:t>
            </a:r>
            <a:endParaRPr lang="en-GB" sz="1800"/>
          </a:p>
        </p:txBody>
      </p:sp>
    </p:spTree>
    <p:extLst>
      <p:ext uri="{BB962C8B-B14F-4D97-AF65-F5344CB8AC3E}">
        <p14:creationId xmlns:p14="http://schemas.microsoft.com/office/powerpoint/2010/main" val="41808828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2799-E8B4-92C4-4A13-EB416ABC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Плюсы и минусы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F64AC-4332-A102-334F-4A8BDF33F6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59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A728A-200E-ADB8-444E-CBC4B5E11F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>
                <a:solidFill>
                  <a:schemeClr val="tx2">
                    <a:lumMod val="95000"/>
                    <a:lumOff val="5000"/>
                  </a:schemeClr>
                </a:solidFill>
              </a:rPr>
              <a:t> Просто работает!</a:t>
            </a:r>
          </a:p>
          <a:p>
            <a:r>
              <a:rPr lang="en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Очень легко</a:t>
            </a:r>
          </a:p>
          <a:p>
            <a:r>
              <a:rPr lang="en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Есть в </a:t>
            </a:r>
            <a:r>
              <a:rPr lang="en-US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pip</a:t>
            </a:r>
            <a:endParaRPr lang="ru-RU" sz="180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44CFD9-2511-66CB-1FA3-12822710EE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88646" y="1700213"/>
            <a:ext cx="4541354" cy="2681287"/>
          </a:xfrm>
        </p:spPr>
        <p:txBody>
          <a:bodyPr/>
          <a:lstStyle/>
          <a:p>
            <a:r>
              <a:rPr lang="en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 </a:t>
            </a:r>
            <a:r>
              <a:rPr lang="ru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Можно подорваться на </a:t>
            </a:r>
            <a:r>
              <a:rPr lang="en-US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ARM/mac m</a:t>
            </a:r>
            <a:r>
              <a:rPr lang="ru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0894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0A847C-A4E6-CCE5-8526-43852864DB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72" b="7219"/>
          <a:stretch/>
        </p:blipFill>
        <p:spPr>
          <a:xfrm>
            <a:off x="3641517" y="1254095"/>
            <a:ext cx="4908965" cy="434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834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5516B-D2E4-766B-AE31-59BC47CD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А стало ли быстрее?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DE2DF3-B529-4A2B-8A22-3943A372EC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60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E19558-3577-FC08-A268-FD7E9766F4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Нуу…да?</a:t>
            </a:r>
            <a:endParaRPr lang="en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1C590-D710-F1F2-076C-8786B36E3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1892455"/>
            <a:ext cx="6237007" cy="149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448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929213-9343-FD24-5A87-0B0E921155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72" b="7219"/>
          <a:stretch/>
        </p:blipFill>
        <p:spPr>
          <a:xfrm>
            <a:off x="3641517" y="1254095"/>
            <a:ext cx="4908965" cy="434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457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DC08D-AFCA-22B7-D4E3-6AF15509F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763" y="771441"/>
            <a:ext cx="5710237" cy="2330682"/>
          </a:xfrm>
        </p:spPr>
        <p:txBody>
          <a:bodyPr/>
          <a:lstStyle/>
          <a:p>
            <a:r>
              <a:rPr lang="ru-RU"/>
              <a:t>Подводим итоги 2 категории (компиляторы)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19C2A-3480-3C45-ACA0-F8CF9CB430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62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3947997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830E-F556-F0E7-AB9C-00C747AEE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Мой выбор —</a:t>
            </a:r>
            <a:br>
              <a:rPr lang="ru-RU"/>
            </a:br>
            <a:r>
              <a:rPr lang="en-US"/>
              <a:t>nuitka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0F5727-029B-855C-2DE1-D84DC0893C7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63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582872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AC2AA-30FF-49FC-3FDE-16E79AC5F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763" y="771441"/>
            <a:ext cx="9520237" cy="1501740"/>
          </a:xfrm>
        </p:spPr>
        <p:txBody>
          <a:bodyPr/>
          <a:lstStyle/>
          <a:p>
            <a:r>
              <a:rPr lang="ru-RU"/>
              <a:t>Категория 3:</a:t>
            </a:r>
            <a:br>
              <a:rPr lang="ru-RU"/>
            </a:br>
            <a:r>
              <a:rPr lang="ru-RU"/>
              <a:t>диалекты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165549-DE19-2FF6-3B11-17F1E5B0C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64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6998560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B9DD-E292-A3DA-D6BD-E863F522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/>
              <a:t>Cython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1FD3C6-CBE5-6150-7522-5DC65D7DB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65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1352273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7E18A3-794C-9952-CA3C-A8D772AEAA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7" t="19518" r="3570" b="20133"/>
          <a:stretch/>
        </p:blipFill>
        <p:spPr>
          <a:xfrm>
            <a:off x="2459965" y="3006305"/>
            <a:ext cx="7272069" cy="84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180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77F57-3B1C-83F6-6356-599F9AC03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Что в комплекте?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F5569C-F162-23ED-4DC9-683367032DE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67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600C12-7542-C723-756F-0DE4475A4D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Тут все довольно банально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40CB19-4573-E011-08F0-DBC492F442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sz="1800" dirty="0"/>
              <a:t>— </a:t>
            </a:r>
            <a:r>
              <a:rPr lang="en-US" sz="1800" dirty="0"/>
              <a:t>pip install </a:t>
            </a:r>
            <a:r>
              <a:rPr lang="en-US" sz="1800" dirty="0" err="1"/>
              <a:t>cython</a:t>
            </a:r>
            <a:endParaRPr lang="en-US" sz="1800" dirty="0"/>
          </a:p>
          <a:p>
            <a:r>
              <a:rPr lang="en-US" sz="1800" dirty="0"/>
              <a:t>— </a:t>
            </a:r>
            <a:r>
              <a:rPr lang="en-GB" sz="1800" dirty="0" err="1"/>
              <a:t>cythonize</a:t>
            </a:r>
            <a:r>
              <a:rPr lang="en-US" sz="1800" dirty="0"/>
              <a:t> </a:t>
            </a:r>
            <a:r>
              <a:rPr lang="en-US" sz="1800" dirty="0" err="1"/>
              <a:t>my_file.py</a:t>
            </a:r>
            <a:endParaRPr lang="en-RU" sz="1800" dirty="0"/>
          </a:p>
        </p:txBody>
      </p:sp>
    </p:spTree>
    <p:extLst>
      <p:ext uri="{BB962C8B-B14F-4D97-AF65-F5344CB8AC3E}">
        <p14:creationId xmlns:p14="http://schemas.microsoft.com/office/powerpoint/2010/main" val="38846403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50E98E-10AC-E4AD-00B0-ADA2DEA2E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39" y="532222"/>
            <a:ext cx="6391527" cy="25220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FE3730-35C6-0E84-A3C7-A6F7310C1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39" y="3633378"/>
            <a:ext cx="45212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285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2799-E8B4-92C4-4A13-EB416ABC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Плюсы и минусы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F64AC-4332-A102-334F-4A8BDF33F6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69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A728A-200E-ADB8-444E-CBC4B5E11F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Контролируемо</a:t>
            </a:r>
          </a:p>
          <a:p>
            <a:r>
              <a:rPr lang="en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Хорошая скорость (иногда, видимо, выдающаяся)</a:t>
            </a:r>
            <a:endParaRPr lang="en-US" sz="1800" b="0" i="0" dirty="0">
              <a:solidFill>
                <a:schemeClr val="tx2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</a:endParaRPr>
          </a:p>
          <a:p>
            <a:r>
              <a:rPr lang="en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 </a:t>
            </a:r>
            <a:r>
              <a:rPr lang="ru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Хорошая документация</a:t>
            </a:r>
            <a:endParaRPr lang="en-RU" sz="1800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132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D76F1F-9BD0-6625-D833-339B7EC331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22"/>
          <a:stretch/>
        </p:blipFill>
        <p:spPr>
          <a:xfrm>
            <a:off x="3238500" y="1621891"/>
            <a:ext cx="5715000" cy="361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7281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2799-E8B4-92C4-4A13-EB416ABC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Плюсы и минусы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F64AC-4332-A102-334F-4A8BDF33F6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70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A728A-200E-ADB8-444E-CBC4B5E11F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Контролируемо</a:t>
            </a:r>
          </a:p>
          <a:p>
            <a:r>
              <a:rPr lang="en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Хорошая скорость (иногда, видимо, выдающаяся)</a:t>
            </a:r>
            <a:endParaRPr lang="en-US" sz="1800" b="0" i="0" dirty="0">
              <a:solidFill>
                <a:schemeClr val="tx2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</a:endParaRPr>
          </a:p>
          <a:p>
            <a:r>
              <a:rPr lang="en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 </a:t>
            </a:r>
            <a:r>
              <a:rPr lang="ru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Хорошая документация</a:t>
            </a:r>
            <a:endParaRPr lang="en-RU" sz="1800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44CFD9-2511-66CB-1FA3-12822710EE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88646" y="1700213"/>
            <a:ext cx="4541354" cy="2681287"/>
          </a:xfrm>
        </p:spPr>
        <p:txBody>
          <a:bodyPr/>
          <a:lstStyle/>
          <a:p>
            <a:r>
              <a:rPr lang="en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 </a:t>
            </a:r>
            <a:r>
              <a:rPr lang="ru-RU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Учить немного другой язык (диалект)</a:t>
            </a:r>
            <a:endParaRPr lang="en-RU" sz="1800" b="1" i="0" dirty="0">
              <a:solidFill>
                <a:srgbClr val="E0E0E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</a:t>
            </a:r>
            <a:r>
              <a:rPr lang="ru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Зависимости при сборке</a:t>
            </a:r>
            <a:endParaRPr lang="en-RU" sz="1800" b="1" i="0" dirty="0">
              <a:solidFill>
                <a:srgbClr val="E0E0E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</a:t>
            </a:r>
            <a:r>
              <a:rPr lang="ru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Более сложная сборка пакетов </a:t>
            </a:r>
          </a:p>
          <a:p>
            <a:r>
              <a:rPr lang="en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</a:t>
            </a:r>
            <a:r>
              <a:rPr lang="ru-RU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Если не знаете </a:t>
            </a:r>
            <a:r>
              <a:rPr lang="en-US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ru-RU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то</a:t>
            </a:r>
            <a:r>
              <a:rPr lang="en-US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сложно использовать</a:t>
            </a:r>
          </a:p>
          <a:p>
            <a:r>
              <a:rPr lang="en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</a:t>
            </a:r>
            <a:r>
              <a:rPr lang="ru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Документации недостаточно, чтобы программировать</a:t>
            </a:r>
          </a:p>
        </p:txBody>
      </p:sp>
    </p:spTree>
    <p:extLst>
      <p:ext uri="{BB962C8B-B14F-4D97-AF65-F5344CB8AC3E}">
        <p14:creationId xmlns:p14="http://schemas.microsoft.com/office/powerpoint/2010/main" val="966606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5516B-D2E4-766B-AE31-59BC47CD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А стало ли быстрее?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DE2DF3-B529-4A2B-8A22-3943A372EC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71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E19558-3577-FC08-A268-FD7E9766F4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Очень даже!111</a:t>
            </a:r>
            <a:endParaRPr lang="en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50E04B-3076-C0B3-E56B-72CE4D666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1724036"/>
            <a:ext cx="5322072" cy="127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372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861031-3F5B-3E3D-B07E-C8A478460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0" y="603250"/>
            <a:ext cx="43180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6294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B9DD-E292-A3DA-D6BD-E863F522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/>
              <a:t>PeachPy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1FD3C6-CBE5-6150-7522-5DC65D7DB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73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957740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311B1D-DE20-BC6E-6CBD-5199609FB6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74</a:t>
            </a:fld>
            <a:endParaRPr lang="x-non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5564BE-26B3-093F-8F1D-C651C5FD0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Пример!</a:t>
            </a:r>
            <a:endParaRPr lang="en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702DEA-A7EE-1928-0904-B854B8F25310}"/>
              </a:ext>
            </a:extLst>
          </p:cNvPr>
          <p:cNvSpPr txBox="1"/>
          <p:nvPr/>
        </p:nvSpPr>
        <p:spPr>
          <a:xfrm>
            <a:off x="761999" y="1242875"/>
            <a:ext cx="6098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CC7832"/>
                </a:solidFill>
                <a:effectLst/>
              </a:rPr>
              <a:t>from </a:t>
            </a:r>
            <a:r>
              <a:rPr lang="en-GB"/>
              <a:t>peachpy </a:t>
            </a:r>
            <a:r>
              <a:rPr lang="en-GB">
                <a:solidFill>
                  <a:srgbClr val="CC7832"/>
                </a:solidFill>
                <a:effectLst/>
              </a:rPr>
              <a:t>import </a:t>
            </a:r>
            <a:r>
              <a:rPr lang="en-GB"/>
              <a:t>*</a:t>
            </a:r>
            <a:br>
              <a:rPr lang="en-GB"/>
            </a:br>
            <a:r>
              <a:rPr lang="en-GB">
                <a:solidFill>
                  <a:srgbClr val="CC7832"/>
                </a:solidFill>
                <a:effectLst/>
              </a:rPr>
              <a:t>from </a:t>
            </a:r>
            <a:r>
              <a:rPr lang="en-GB"/>
              <a:t>peachpy.x86_64 </a:t>
            </a:r>
            <a:r>
              <a:rPr lang="en-GB">
                <a:solidFill>
                  <a:srgbClr val="CC7832"/>
                </a:solidFill>
                <a:effectLst/>
              </a:rPr>
              <a:t>import </a:t>
            </a:r>
            <a:r>
              <a:rPr lang="en-GB"/>
              <a:t>*</a:t>
            </a:r>
            <a:br>
              <a:rPr lang="en-GB"/>
            </a:br>
            <a:br>
              <a:rPr lang="en-GB"/>
            </a:br>
            <a:r>
              <a:rPr lang="en-GB"/>
              <a:t>x = Argument(int32_t)</a:t>
            </a:r>
            <a:br>
              <a:rPr lang="en-GB"/>
            </a:br>
            <a:r>
              <a:rPr lang="en-GB"/>
              <a:t>y = Argument(int32_t)</a:t>
            </a:r>
            <a:br>
              <a:rPr lang="en-GB"/>
            </a:br>
            <a:br>
              <a:rPr lang="en-GB"/>
            </a:br>
            <a:r>
              <a:rPr lang="en-GB">
                <a:solidFill>
                  <a:srgbClr val="CC7832"/>
                </a:solidFill>
                <a:effectLst/>
              </a:rPr>
              <a:t>with </a:t>
            </a:r>
            <a:r>
              <a:rPr lang="en-GB"/>
              <a:t>Function(</a:t>
            </a:r>
            <a:r>
              <a:rPr lang="en-GB">
                <a:solidFill>
                  <a:srgbClr val="6A8759"/>
                </a:solidFill>
                <a:effectLst/>
              </a:rPr>
              <a:t>"Add"</a:t>
            </a:r>
            <a:r>
              <a:rPr lang="en-GB">
                <a:solidFill>
                  <a:srgbClr val="CC7832"/>
                </a:solidFill>
                <a:effectLst/>
              </a:rPr>
              <a:t>, </a:t>
            </a:r>
            <a:r>
              <a:rPr lang="en-GB"/>
              <a:t>(x</a:t>
            </a:r>
            <a:r>
              <a:rPr lang="en-GB">
                <a:solidFill>
                  <a:srgbClr val="CC7832"/>
                </a:solidFill>
                <a:effectLst/>
              </a:rPr>
              <a:t>, </a:t>
            </a:r>
            <a:r>
              <a:rPr lang="en-GB"/>
              <a:t>y)</a:t>
            </a:r>
            <a:r>
              <a:rPr lang="en-GB">
                <a:solidFill>
                  <a:srgbClr val="CC7832"/>
                </a:solidFill>
                <a:effectLst/>
              </a:rPr>
              <a:t>, </a:t>
            </a:r>
            <a:r>
              <a:rPr lang="en-GB"/>
              <a:t>int32_t) </a:t>
            </a:r>
            <a:r>
              <a:rPr lang="en-GB">
                <a:solidFill>
                  <a:srgbClr val="CC7832"/>
                </a:solidFill>
                <a:effectLst/>
              </a:rPr>
              <a:t>as </a:t>
            </a:r>
            <a:r>
              <a:rPr lang="en-GB"/>
              <a:t>asm_function:</a:t>
            </a:r>
            <a:br>
              <a:rPr lang="en-GB"/>
            </a:br>
            <a:r>
              <a:rPr lang="en-GB"/>
              <a:t>    reg_x = GeneralPurposeRegister32()</a:t>
            </a:r>
            <a:br>
              <a:rPr lang="en-GB"/>
            </a:br>
            <a:r>
              <a:rPr lang="en-GB"/>
              <a:t>    reg_y = GeneralPurposeRegister32()</a:t>
            </a:r>
            <a:br>
              <a:rPr lang="en-GB"/>
            </a:br>
            <a:br>
              <a:rPr lang="en-GB"/>
            </a:br>
            <a:r>
              <a:rPr lang="en-GB"/>
              <a:t>    LOAD.ARGUMENT(reg_x</a:t>
            </a:r>
            <a:r>
              <a:rPr lang="en-GB">
                <a:solidFill>
                  <a:srgbClr val="CC7832"/>
                </a:solidFill>
                <a:effectLst/>
              </a:rPr>
              <a:t>, </a:t>
            </a:r>
            <a:r>
              <a:rPr lang="en-GB"/>
              <a:t>x)</a:t>
            </a:r>
            <a:br>
              <a:rPr lang="en-GB"/>
            </a:br>
            <a:r>
              <a:rPr lang="en-GB"/>
              <a:t>    LOAD.ARGUMENT(reg_y</a:t>
            </a:r>
            <a:r>
              <a:rPr lang="en-GB">
                <a:solidFill>
                  <a:srgbClr val="CC7832"/>
                </a:solidFill>
                <a:effectLst/>
              </a:rPr>
              <a:t>, </a:t>
            </a:r>
            <a:r>
              <a:rPr lang="en-GB"/>
              <a:t>y)</a:t>
            </a:r>
            <a:br>
              <a:rPr lang="en-GB"/>
            </a:br>
            <a:br>
              <a:rPr lang="en-GB"/>
            </a:br>
            <a:r>
              <a:rPr lang="en-GB"/>
              <a:t>    ADD(reg_x</a:t>
            </a:r>
            <a:r>
              <a:rPr lang="en-GB">
                <a:solidFill>
                  <a:srgbClr val="CC7832"/>
                </a:solidFill>
                <a:effectLst/>
              </a:rPr>
              <a:t>, </a:t>
            </a:r>
            <a:r>
              <a:rPr lang="en-GB"/>
              <a:t>reg_y)</a:t>
            </a:r>
            <a:br>
              <a:rPr lang="en-GB"/>
            </a:br>
            <a:br>
              <a:rPr lang="en-GB"/>
            </a:br>
            <a:r>
              <a:rPr lang="en-GB"/>
              <a:t>    RETURN(reg_x)</a:t>
            </a:r>
            <a:br>
              <a:rPr lang="en-GB"/>
            </a:br>
            <a:br>
              <a:rPr lang="en-GB"/>
            </a:br>
            <a:r>
              <a:rPr lang="en-GB"/>
              <a:t>python_function = asm_function.finalize(abi.detect()).encode().load()</a:t>
            </a:r>
            <a:br>
              <a:rPr lang="en-GB"/>
            </a:br>
            <a:br>
              <a:rPr lang="en-GB"/>
            </a:br>
            <a:r>
              <a:rPr lang="en-GB">
                <a:solidFill>
                  <a:srgbClr val="8888C6"/>
                </a:solidFill>
                <a:effectLst/>
              </a:rPr>
              <a:t>print</a:t>
            </a:r>
            <a:r>
              <a:rPr lang="en-GB"/>
              <a:t>(python_function(</a:t>
            </a:r>
            <a:r>
              <a:rPr lang="en-GB">
                <a:solidFill>
                  <a:srgbClr val="6897BB"/>
                </a:solidFill>
                <a:effectLst/>
              </a:rPr>
              <a:t>2</a:t>
            </a:r>
            <a:r>
              <a:rPr lang="en-GB">
                <a:solidFill>
                  <a:srgbClr val="CC7832"/>
                </a:solidFill>
                <a:effectLst/>
              </a:rPr>
              <a:t>, </a:t>
            </a:r>
            <a:r>
              <a:rPr lang="en-GB">
                <a:solidFill>
                  <a:srgbClr val="6897BB"/>
                </a:solidFill>
                <a:effectLst/>
              </a:rPr>
              <a:t>2</a:t>
            </a:r>
            <a:r>
              <a:rPr lang="en-GB"/>
              <a:t>)) </a:t>
            </a:r>
            <a:r>
              <a:rPr lang="en-GB">
                <a:solidFill>
                  <a:srgbClr val="808080"/>
                </a:solidFill>
                <a:effectLst/>
              </a:rPr>
              <a:t># -&gt; prints "4"</a:t>
            </a:r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164178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87F758-5D5B-6578-5A29-CAC3C110C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2000250"/>
            <a:ext cx="5080000" cy="2857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CF38E46-114E-B199-036F-D06A5D2CC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30335">
            <a:off x="1647975" y="3206750"/>
            <a:ext cx="9138755" cy="444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9F6FD5-E4EC-754B-4101-3FB3731B5298}"/>
              </a:ext>
            </a:extLst>
          </p:cNvPr>
          <p:cNvSpPr txBox="1"/>
          <p:nvPr/>
        </p:nvSpPr>
        <p:spPr>
          <a:xfrm rot="1072736">
            <a:off x="3395415" y="1090942"/>
            <a:ext cx="4401205" cy="938719"/>
          </a:xfrm>
          <a:prstGeom prst="rect">
            <a:avLst/>
          </a:prstGeom>
        </p:spPr>
        <p:txBody>
          <a:bodyPr vert="horz" wrap="none" lIns="0" tIns="45720" rIns="91440" bIns="45720" rtlCol="0">
            <a:spAutoFit/>
          </a:bodyPr>
          <a:lstStyle/>
          <a:p>
            <a:pPr algn="l"/>
            <a:r>
              <a:rPr lang="en-RU" sz="5500" dirty="0">
                <a:solidFill>
                  <a:schemeClr val="bg2">
                    <a:lumMod val="75000"/>
                  </a:schemeClr>
                </a:solidFill>
              </a:rPr>
              <a:t>ASS</a:t>
            </a:r>
            <a:r>
              <a:rPr lang="en-RU" sz="5500" dirty="0"/>
              <a:t>EMBLER</a:t>
            </a:r>
          </a:p>
        </p:txBody>
      </p:sp>
    </p:spTree>
    <p:extLst>
      <p:ext uri="{BB962C8B-B14F-4D97-AF65-F5344CB8AC3E}">
        <p14:creationId xmlns:p14="http://schemas.microsoft.com/office/powerpoint/2010/main" val="7483532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2799-E8B4-92C4-4A13-EB416ABC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Плюсы и минусы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F64AC-4332-A102-334F-4A8BDF33F6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76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A728A-200E-ADB8-444E-CBC4B5E11F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УэээУээ Прикольно?</a:t>
            </a:r>
          </a:p>
          <a:p>
            <a:r>
              <a:rPr lang="en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Возможно очень быстро</a:t>
            </a:r>
            <a:endParaRPr lang="en-RU" sz="180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027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2799-E8B4-92C4-4A13-EB416ABC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Плюсы и минусы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F64AC-4332-A102-334F-4A8BDF33F6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77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A728A-200E-ADB8-444E-CBC4B5E11F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УэээУээ Прикольно?</a:t>
            </a:r>
          </a:p>
          <a:p>
            <a:r>
              <a:rPr lang="en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Возможно очень быстро</a:t>
            </a:r>
            <a:endParaRPr lang="en-RU" sz="180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44CFD9-2511-66CB-1FA3-12822710EE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88646" y="1700213"/>
            <a:ext cx="4541354" cy="2681287"/>
          </a:xfrm>
        </p:spPr>
        <p:txBody>
          <a:bodyPr/>
          <a:lstStyle/>
          <a:p>
            <a:r>
              <a:rPr lang="en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</a:t>
            </a:r>
            <a:r>
              <a:rPr lang="ru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IQ 450</a:t>
            </a:r>
            <a:endParaRPr lang="ru-RU" sz="1800">
              <a:solidFill>
                <a:srgbClr val="E0E0E0"/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562759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B9DD-E292-A3DA-D6BD-E863F522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/>
              <a:t>Typed python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1FD3C6-CBE5-6150-7522-5DC65D7DB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78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263065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E5D41-7ABF-2B64-B68C-B4AF0DA1D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Полезные ссылки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4530A6-E6AF-D9E0-9132-E9DDB15771E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79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0A13B3-7ADF-4B77-1F0A-E8B9B139FF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000" y="1700213"/>
            <a:ext cx="7338204" cy="2681287"/>
          </a:xfrm>
        </p:spPr>
        <p:txBody>
          <a:bodyPr/>
          <a:lstStyle/>
          <a:p>
            <a:pPr algn="l"/>
            <a:r>
              <a:rPr lang="en-GB" sz="1800"/>
              <a:t>— </a:t>
            </a:r>
            <a:r>
              <a:rPr lang="en-GB" sz="1800">
                <a:hlinkClick r:id="rId2"/>
              </a:rPr>
              <a:t>https://github.com/APrioriInvestments/typed_python</a:t>
            </a:r>
            <a:endParaRPr lang="en-GB" sz="1800"/>
          </a:p>
        </p:txBody>
      </p:sp>
    </p:spTree>
    <p:extLst>
      <p:ext uri="{BB962C8B-B14F-4D97-AF65-F5344CB8AC3E}">
        <p14:creationId xmlns:p14="http://schemas.microsoft.com/office/powerpoint/2010/main" val="947380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B9DD-E292-A3DA-D6BD-E863F522D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763" y="771441"/>
            <a:ext cx="7711565" cy="952500"/>
          </a:xfrm>
        </p:spPr>
        <p:txBody>
          <a:bodyPr/>
          <a:lstStyle/>
          <a:p>
            <a:r>
              <a:rPr lang="ru-RU"/>
              <a:t>Стандартная библиотека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1FD3C6-CBE5-6150-7522-5DC65D7DB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8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8534472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311B1D-DE20-BC6E-6CBD-5199609FB6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80</a:t>
            </a:fld>
            <a:endParaRPr lang="x-non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5564BE-26B3-093F-8F1D-C651C5FD0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Пример!</a:t>
            </a:r>
            <a:endParaRPr lang="en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CAC7B-F24C-E477-AD71-0A0BD4DBF3C3}"/>
              </a:ext>
            </a:extLst>
          </p:cNvPr>
          <p:cNvSpPr txBox="1"/>
          <p:nvPr/>
        </p:nvSpPr>
        <p:spPr>
          <a:xfrm>
            <a:off x="761999" y="1321465"/>
            <a:ext cx="609914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  <a:t>_base</a:t>
            </a:r>
            <a:b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GB" sz="1600" dirty="0">
                <a:solidFill>
                  <a:srgbClr val="CC7832"/>
                </a:solidFill>
                <a:effectLst/>
                <a:latin typeface="JetBrains Mono"/>
              </a:rPr>
              <a:t>from </a:t>
            </a:r>
            <a:r>
              <a:rPr lang="en-GB" sz="1600" dirty="0" err="1">
                <a:solidFill>
                  <a:srgbClr val="A9B7C6"/>
                </a:solidFill>
                <a:effectLst/>
                <a:latin typeface="JetBrains Mono"/>
              </a:rPr>
              <a:t>typed_python</a:t>
            </a:r>
            <a: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lang="en-GB" sz="1600" dirty="0"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lang="en-GB" sz="1600" dirty="0" err="1">
                <a:solidFill>
                  <a:srgbClr val="A9B7C6"/>
                </a:solidFill>
                <a:effectLst/>
                <a:latin typeface="JetBrains Mono"/>
              </a:rPr>
              <a:t>Entrypoint</a:t>
            </a:r>
            <a:r>
              <a:rPr lang="en-GB" sz="1600" dirty="0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GB" sz="1600" dirty="0" err="1">
                <a:solidFill>
                  <a:srgbClr val="A9B7C6"/>
                </a:solidFill>
                <a:effectLst/>
                <a:latin typeface="JetBrains Mono"/>
              </a:rPr>
              <a:t>ListOf</a:t>
            </a:r>
            <a:b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</a:br>
            <a:b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</a:br>
            <a:b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GB" sz="1600" dirty="0">
                <a:solidFill>
                  <a:srgbClr val="BBB529"/>
                </a:solidFill>
                <a:effectLst/>
                <a:latin typeface="JetBrains Mono"/>
              </a:rPr>
              <a:t>@</a:t>
            </a:r>
            <a:r>
              <a:rPr lang="en-GB" sz="1600" dirty="0" err="1">
                <a:solidFill>
                  <a:srgbClr val="BBB529"/>
                </a:solidFill>
                <a:effectLst/>
                <a:latin typeface="JetBrains Mono"/>
              </a:rPr>
              <a:t>Entrypoint</a:t>
            </a:r>
            <a:br>
              <a:rPr lang="en-GB" sz="1600" dirty="0">
                <a:solidFill>
                  <a:srgbClr val="BBB529"/>
                </a:solidFill>
                <a:effectLst/>
                <a:latin typeface="JetBrains Mono"/>
              </a:rPr>
            </a:br>
            <a:r>
              <a:rPr lang="en-GB" sz="1600" dirty="0"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lang="en-GB" sz="1600" dirty="0" err="1">
                <a:solidFill>
                  <a:srgbClr val="FFC66D"/>
                </a:solidFill>
                <a:effectLst/>
                <a:latin typeface="JetBrains Mono"/>
              </a:rPr>
              <a:t>run_example</a:t>
            </a:r>
            <a: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  <a:t>():</a:t>
            </a:r>
            <a:b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GB" sz="1600" dirty="0" err="1">
                <a:solidFill>
                  <a:srgbClr val="A9B7C6"/>
                </a:solidFill>
                <a:effectLst/>
                <a:latin typeface="JetBrains Mono"/>
              </a:rPr>
              <a:t>output_buf</a:t>
            </a:r>
            <a: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lang="en-GB" sz="1600" dirty="0" err="1">
                <a:solidFill>
                  <a:srgbClr val="A9B7C6"/>
                </a:solidFill>
                <a:effectLst/>
                <a:latin typeface="JetBrains Mono"/>
              </a:rPr>
              <a:t>ListOf</a:t>
            </a:r>
            <a: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GB" sz="1600" dirty="0">
                <a:solidFill>
                  <a:srgbClr val="8888C6"/>
                </a:solidFill>
                <a:effectLst/>
                <a:latin typeface="JetBrains Mono"/>
              </a:rPr>
              <a:t>int</a:t>
            </a:r>
            <a: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  <a:t>)()</a:t>
            </a:r>
            <a:b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GB" sz="1600" dirty="0">
                <a:solidFill>
                  <a:srgbClr val="CC7832"/>
                </a:solidFill>
                <a:effectLst/>
                <a:latin typeface="JetBrains Mono"/>
              </a:rPr>
              <a:t>for </a:t>
            </a:r>
            <a:r>
              <a:rPr lang="en-GB" sz="1600" dirty="0" err="1">
                <a:solidFill>
                  <a:srgbClr val="A9B7C6"/>
                </a:solidFill>
                <a:effectLst/>
                <a:latin typeface="JetBrains Mono"/>
              </a:rPr>
              <a:t>one_number</a:t>
            </a:r>
            <a: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lang="en-GB" sz="1600" dirty="0">
                <a:solidFill>
                  <a:srgbClr val="CC7832"/>
                </a:solidFill>
                <a:effectLst/>
                <a:latin typeface="JetBrains Mono"/>
              </a:rPr>
              <a:t>in </a:t>
            </a:r>
            <a:r>
              <a:rPr lang="en-GB" sz="1600" dirty="0">
                <a:solidFill>
                  <a:srgbClr val="8888C6"/>
                </a:solidFill>
                <a:effectLst/>
                <a:latin typeface="JetBrains Mono"/>
              </a:rPr>
              <a:t>range</a:t>
            </a:r>
            <a: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GB" sz="1600" dirty="0">
                <a:solidFill>
                  <a:srgbClr val="6897BB"/>
                </a:solidFill>
                <a:effectLst/>
                <a:latin typeface="JetBrains Mono"/>
              </a:rPr>
              <a:t>100</a:t>
            </a:r>
            <a: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  <a:t>):</a:t>
            </a:r>
            <a:b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lang="en-GB" sz="1600" dirty="0" err="1">
                <a:solidFill>
                  <a:srgbClr val="A9B7C6"/>
                </a:solidFill>
                <a:effectLst/>
                <a:latin typeface="JetBrains Mono"/>
              </a:rPr>
              <a:t>output_buf.append</a:t>
            </a:r>
            <a: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GB" sz="1600" dirty="0" err="1">
                <a:solidFill>
                  <a:srgbClr val="A9B7C6"/>
                </a:solidFill>
                <a:effectLst/>
                <a:latin typeface="JetBrains Mono"/>
              </a:rPr>
              <a:t>one_number</a:t>
            </a:r>
            <a: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  <a:t> * </a:t>
            </a:r>
            <a:r>
              <a:rPr lang="en-GB" sz="1600" dirty="0" err="1">
                <a:solidFill>
                  <a:srgbClr val="A9B7C6"/>
                </a:solidFill>
                <a:effectLst/>
                <a:latin typeface="JetBrains Mono"/>
              </a:rPr>
              <a:t>one_number</a:t>
            </a:r>
            <a: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GB" sz="1600" dirty="0"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lang="en-GB" sz="1600" dirty="0" err="1">
                <a:solidFill>
                  <a:srgbClr val="A9B7C6"/>
                </a:solidFill>
                <a:effectLst/>
                <a:latin typeface="JetBrains Mono"/>
              </a:rPr>
              <a:t>output_buf</a:t>
            </a:r>
            <a:b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</a:br>
            <a:b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</a:br>
            <a:b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GB" sz="1600" dirty="0"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  <a:t>__name__ == </a:t>
            </a:r>
            <a:r>
              <a:rPr lang="en-GB" sz="1600" dirty="0">
                <a:solidFill>
                  <a:srgbClr val="6A8759"/>
                </a:solidFill>
                <a:effectLst/>
                <a:latin typeface="JetBrains Mono"/>
              </a:rPr>
              <a:t>"__main__"</a:t>
            </a:r>
            <a: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  <a:t>    _</a:t>
            </a:r>
            <a:r>
              <a:rPr lang="en-GB" sz="1600" dirty="0" err="1">
                <a:solidFill>
                  <a:srgbClr val="A9B7C6"/>
                </a:solidFill>
                <a:effectLst/>
                <a:latin typeface="JetBrains Mono"/>
              </a:rPr>
              <a:t>base.run_timeit</a:t>
            </a:r>
            <a: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lang="en-GB" sz="1600" dirty="0">
                <a:solidFill>
                  <a:srgbClr val="A9B7C6"/>
                </a:solidFill>
                <a:effectLst/>
                <a:latin typeface="JetBrains Mono"/>
              </a:rPr>
            </a:br>
            <a:endParaRPr lang="en-GB" sz="1600" dirty="0">
              <a:solidFill>
                <a:srgbClr val="A9B7C6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8368360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pia photography of god's ray under stratocumulus clouds">
            <a:extLst>
              <a:ext uri="{FF2B5EF4-FFF2-40B4-BE49-F238E27FC236}">
                <a16:creationId xmlns:a16="http://schemas.microsoft.com/office/drawing/2014/main" id="{B463E88E-9DD9-57E2-FF6B-2C4AF2873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81" y="0"/>
            <a:ext cx="102822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499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2799-E8B4-92C4-4A13-EB416ABC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Плюсы и минусы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F64AC-4332-A102-334F-4A8BDF33F6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82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A728A-200E-ADB8-444E-CBC4B5E11F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Это то, чего я так долго ждал</a:t>
            </a:r>
          </a:p>
          <a:p>
            <a:r>
              <a:rPr lang="en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Статическая типизация в </a:t>
            </a:r>
            <a:r>
              <a:rPr lang="ru-RU" sz="1800" b="0" i="0" dirty="0" err="1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рантайме</a:t>
            </a:r>
            <a:r>
              <a:rPr lang="ru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!</a:t>
            </a:r>
          </a:p>
          <a:p>
            <a:r>
              <a:rPr lang="en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Классные структуры данных!</a:t>
            </a:r>
            <a:endParaRPr lang="en-RU" sz="1800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639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2799-E8B4-92C4-4A13-EB416ABC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Плюсы и минусы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F64AC-4332-A102-334F-4A8BDF33F6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83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A728A-200E-ADB8-444E-CBC4B5E11F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Это то, чего я так долго ждал</a:t>
            </a:r>
          </a:p>
          <a:p>
            <a:r>
              <a:rPr lang="en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Статическая типизация в </a:t>
            </a:r>
            <a:r>
              <a:rPr lang="ru-RU" sz="1800" b="0" i="0" dirty="0" err="1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рантайме</a:t>
            </a:r>
            <a:r>
              <a:rPr lang="ru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!</a:t>
            </a:r>
          </a:p>
          <a:p>
            <a:r>
              <a:rPr lang="en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Классные структуры данных!</a:t>
            </a:r>
            <a:endParaRPr lang="en-RU" sz="1800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44CFD9-2511-66CB-1FA3-12822710EE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88646" y="1700213"/>
            <a:ext cx="4541354" cy="2681287"/>
          </a:xfrm>
        </p:spPr>
        <p:txBody>
          <a:bodyPr/>
          <a:lstStyle/>
          <a:p>
            <a:r>
              <a:rPr lang="en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</a:t>
            </a:r>
            <a:r>
              <a:rPr lang="ru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Не работает</a:t>
            </a:r>
          </a:p>
          <a:p>
            <a:r>
              <a:rPr lang="en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</a:t>
            </a:r>
            <a:r>
              <a:rPr lang="ru-RU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Нет документации</a:t>
            </a:r>
          </a:p>
          <a:p>
            <a:r>
              <a:rPr lang="en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</a:t>
            </a:r>
            <a:r>
              <a:rPr lang="ru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Слабая поддержка комьюнити</a:t>
            </a:r>
            <a:endParaRPr lang="ru-RU" sz="1800" dirty="0">
              <a:solidFill>
                <a:srgbClr val="E0E0E0"/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F43CE9-2099-AEA9-BB47-E316A31C0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712" y="3429000"/>
            <a:ext cx="4131288" cy="18802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C1891A-437D-EDB7-105E-62F887FA4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548" y="3718859"/>
            <a:ext cx="2930586" cy="239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359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B9DD-E292-A3DA-D6BD-E863F522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/>
              <a:t>Numba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1FD3C6-CBE5-6150-7522-5DC65D7DB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84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4311801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311B1D-DE20-BC6E-6CBD-5199609FB6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85</a:t>
            </a:fld>
            <a:endParaRPr lang="x-non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5564BE-26B3-093F-8F1D-C651C5FD0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Пример!</a:t>
            </a:r>
            <a:endParaRPr lang="en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947C17-A23F-F6B6-CD53-B3A81D5D844A}"/>
              </a:ext>
            </a:extLst>
          </p:cNvPr>
          <p:cNvSpPr txBox="1"/>
          <p:nvPr/>
        </p:nvSpPr>
        <p:spPr>
          <a:xfrm>
            <a:off x="761999" y="1394944"/>
            <a:ext cx="609887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>
                <a:solidFill>
                  <a:srgbClr val="CC7832"/>
                </a:solidFill>
                <a:effectLst/>
              </a:rPr>
              <a:t>from </a:t>
            </a:r>
            <a:r>
              <a:rPr lang="en-GB" sz="1600"/>
              <a:t>numba </a:t>
            </a:r>
            <a:r>
              <a:rPr lang="en-GB" sz="1600">
                <a:solidFill>
                  <a:srgbClr val="CC7832"/>
                </a:solidFill>
                <a:effectLst/>
              </a:rPr>
              <a:t>import </a:t>
            </a:r>
            <a:r>
              <a:rPr lang="en-GB" sz="1600"/>
              <a:t>njit</a:t>
            </a:r>
            <a:br>
              <a:rPr lang="en-GB" sz="1600"/>
            </a:br>
            <a:r>
              <a:rPr lang="en-GB" sz="1600">
                <a:solidFill>
                  <a:srgbClr val="CC7832"/>
                </a:solidFill>
                <a:effectLst/>
              </a:rPr>
              <a:t>import </a:t>
            </a:r>
            <a:r>
              <a:rPr lang="en-GB" sz="1600"/>
              <a:t>random</a:t>
            </a:r>
            <a:br>
              <a:rPr lang="en-GB" sz="1600"/>
            </a:br>
            <a:br>
              <a:rPr lang="en-GB" sz="1600"/>
            </a:br>
            <a:r>
              <a:rPr lang="en-GB" sz="1600">
                <a:solidFill>
                  <a:srgbClr val="BBB529"/>
                </a:solidFill>
                <a:effectLst/>
              </a:rPr>
              <a:t>@njit</a:t>
            </a:r>
            <a:br>
              <a:rPr lang="en-GB" sz="1600">
                <a:solidFill>
                  <a:srgbClr val="BBB529"/>
                </a:solidFill>
                <a:effectLst/>
              </a:rPr>
            </a:br>
            <a:r>
              <a:rPr lang="en-GB" sz="1600">
                <a:solidFill>
                  <a:srgbClr val="CC7832"/>
                </a:solidFill>
                <a:effectLst/>
              </a:rPr>
              <a:t>def </a:t>
            </a:r>
            <a:r>
              <a:rPr lang="en-GB" sz="1600">
                <a:solidFill>
                  <a:srgbClr val="FFC66D"/>
                </a:solidFill>
                <a:effectLst/>
              </a:rPr>
              <a:t>monte_carlo_pi</a:t>
            </a:r>
            <a:r>
              <a:rPr lang="en-GB" sz="1600"/>
              <a:t>(nsamples):</a:t>
            </a:r>
            <a:br>
              <a:rPr lang="en-GB" sz="1600"/>
            </a:br>
            <a:r>
              <a:rPr lang="en-GB" sz="1600"/>
              <a:t>    acc = </a:t>
            </a:r>
            <a:r>
              <a:rPr lang="en-GB" sz="1600">
                <a:solidFill>
                  <a:srgbClr val="6897BB"/>
                </a:solidFill>
                <a:effectLst/>
              </a:rPr>
              <a:t>0</a:t>
            </a:r>
            <a:br>
              <a:rPr lang="en-GB" sz="1600">
                <a:solidFill>
                  <a:srgbClr val="6897BB"/>
                </a:solidFill>
                <a:effectLst/>
              </a:rPr>
            </a:br>
            <a:r>
              <a:rPr lang="en-GB" sz="1600">
                <a:solidFill>
                  <a:srgbClr val="6897BB"/>
                </a:solidFill>
                <a:effectLst/>
              </a:rPr>
              <a:t>    </a:t>
            </a:r>
            <a:r>
              <a:rPr lang="en-GB" sz="1600">
                <a:solidFill>
                  <a:srgbClr val="CC7832"/>
                </a:solidFill>
                <a:effectLst/>
              </a:rPr>
              <a:t>for </a:t>
            </a:r>
            <a:r>
              <a:rPr lang="en-GB" sz="1600"/>
              <a:t>i </a:t>
            </a:r>
            <a:r>
              <a:rPr lang="en-GB" sz="1600">
                <a:solidFill>
                  <a:srgbClr val="CC7832"/>
                </a:solidFill>
                <a:effectLst/>
              </a:rPr>
              <a:t>in </a:t>
            </a:r>
            <a:r>
              <a:rPr lang="en-GB" sz="1600">
                <a:solidFill>
                  <a:srgbClr val="8888C6"/>
                </a:solidFill>
                <a:effectLst/>
              </a:rPr>
              <a:t>range</a:t>
            </a:r>
            <a:r>
              <a:rPr lang="en-GB" sz="1600"/>
              <a:t>(nsamples):</a:t>
            </a:r>
            <a:br>
              <a:rPr lang="en-GB" sz="1600"/>
            </a:br>
            <a:r>
              <a:rPr lang="en-GB" sz="1600"/>
              <a:t>        x = random.random()</a:t>
            </a:r>
            <a:br>
              <a:rPr lang="en-GB" sz="1600"/>
            </a:br>
            <a:r>
              <a:rPr lang="en-GB" sz="1600"/>
              <a:t>        y = random.random()</a:t>
            </a:r>
            <a:br>
              <a:rPr lang="en-GB" sz="1600"/>
            </a:br>
            <a:r>
              <a:rPr lang="en-GB" sz="1600"/>
              <a:t>        </a:t>
            </a:r>
            <a:r>
              <a:rPr lang="en-GB" sz="1600">
                <a:solidFill>
                  <a:srgbClr val="CC7832"/>
                </a:solidFill>
                <a:effectLst/>
              </a:rPr>
              <a:t>if </a:t>
            </a:r>
            <a:r>
              <a:rPr lang="en-GB" sz="1600"/>
              <a:t>(x ** </a:t>
            </a:r>
            <a:r>
              <a:rPr lang="en-GB" sz="1600">
                <a:solidFill>
                  <a:srgbClr val="6897BB"/>
                </a:solidFill>
                <a:effectLst/>
              </a:rPr>
              <a:t>2 </a:t>
            </a:r>
            <a:r>
              <a:rPr lang="en-GB" sz="1600"/>
              <a:t>+ y ** </a:t>
            </a:r>
            <a:r>
              <a:rPr lang="en-GB" sz="1600">
                <a:solidFill>
                  <a:srgbClr val="6897BB"/>
                </a:solidFill>
                <a:effectLst/>
              </a:rPr>
              <a:t>2</a:t>
            </a:r>
            <a:r>
              <a:rPr lang="en-GB" sz="1600"/>
              <a:t>) &lt; </a:t>
            </a:r>
            <a:r>
              <a:rPr lang="en-GB" sz="1600">
                <a:solidFill>
                  <a:srgbClr val="6897BB"/>
                </a:solidFill>
                <a:effectLst/>
              </a:rPr>
              <a:t>1.0</a:t>
            </a:r>
            <a:r>
              <a:rPr lang="en-GB" sz="1600"/>
              <a:t>:</a:t>
            </a:r>
            <a:br>
              <a:rPr lang="en-GB" sz="1600"/>
            </a:br>
            <a:r>
              <a:rPr lang="en-GB" sz="1600"/>
              <a:t>            acc += </a:t>
            </a:r>
            <a:r>
              <a:rPr lang="en-GB" sz="1600">
                <a:solidFill>
                  <a:srgbClr val="6897BB"/>
                </a:solidFill>
                <a:effectLst/>
              </a:rPr>
              <a:t>1</a:t>
            </a:r>
            <a:br>
              <a:rPr lang="en-GB" sz="1600">
                <a:solidFill>
                  <a:srgbClr val="6897BB"/>
                </a:solidFill>
                <a:effectLst/>
              </a:rPr>
            </a:br>
            <a:r>
              <a:rPr lang="en-GB" sz="1600">
                <a:solidFill>
                  <a:srgbClr val="6897BB"/>
                </a:solidFill>
                <a:effectLst/>
              </a:rPr>
              <a:t>    </a:t>
            </a:r>
            <a:r>
              <a:rPr lang="en-GB" sz="1600">
                <a:solidFill>
                  <a:srgbClr val="CC7832"/>
                </a:solidFill>
                <a:effectLst/>
              </a:rPr>
              <a:t>return </a:t>
            </a:r>
            <a:r>
              <a:rPr lang="en-GB" sz="1600">
                <a:solidFill>
                  <a:srgbClr val="6897BB"/>
                </a:solidFill>
                <a:effectLst/>
              </a:rPr>
              <a:t>4.0 </a:t>
            </a:r>
            <a:r>
              <a:rPr lang="en-GB" sz="1600"/>
              <a:t>* acc / nsamples</a:t>
            </a:r>
            <a:endParaRPr lang="en-RU" sz="1600"/>
          </a:p>
        </p:txBody>
      </p:sp>
    </p:spTree>
    <p:extLst>
      <p:ext uri="{BB962C8B-B14F-4D97-AF65-F5344CB8AC3E}">
        <p14:creationId xmlns:p14="http://schemas.microsoft.com/office/powerpoint/2010/main" val="26491829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2799-E8B4-92C4-4A13-EB416ABC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Плюсы и минусы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F64AC-4332-A102-334F-4A8BDF33F6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86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A728A-200E-ADB8-444E-CBC4B5E11F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Ускоряет?</a:t>
            </a:r>
            <a:endParaRPr lang="ru-RU" sz="180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6294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2799-E8B4-92C4-4A13-EB416ABC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Плюсы и минусы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F64AC-4332-A102-334F-4A8BDF33F6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87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A728A-200E-ADB8-444E-CBC4B5E11F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Ускоряет?</a:t>
            </a:r>
          </a:p>
          <a:p>
            <a:r>
              <a:rPr lang="en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JIT!</a:t>
            </a:r>
            <a:r>
              <a:rPr lang="ru-RU" sz="1800" dirty="0">
                <a:solidFill>
                  <a:schemeClr val="tx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?</a:t>
            </a:r>
            <a:endParaRPr lang="ru-RU" sz="1800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44CFD9-2511-66CB-1FA3-12822710EE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88646" y="1700213"/>
            <a:ext cx="4541354" cy="2681287"/>
          </a:xfrm>
        </p:spPr>
        <p:txBody>
          <a:bodyPr/>
          <a:lstStyle/>
          <a:p>
            <a:r>
              <a:rPr lang="en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</a:t>
            </a:r>
            <a:r>
              <a:rPr lang="ru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Другой как бы язык</a:t>
            </a:r>
            <a:endParaRPr lang="en-US" sz="1800" b="0" i="0" dirty="0">
              <a:solidFill>
                <a:srgbClr val="E0E0E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RU" sz="1800" b="0" i="0" dirty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</a:t>
            </a:r>
            <a:r>
              <a:rPr lang="en-US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8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 для каждого кейса</a:t>
            </a:r>
            <a:endParaRPr lang="ru-RU" sz="1800" b="0" i="0" dirty="0">
              <a:solidFill>
                <a:srgbClr val="E0E0E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1028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5516B-D2E4-766B-AE31-59BC47CD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А стало ли быстрее?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DE2DF3-B529-4A2B-8A22-3943A372EC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88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E19558-3577-FC08-A268-FD7E9766F4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Вполне! И это мои так себе примеры без использования диалекта…</a:t>
            </a:r>
            <a:endParaRPr lang="en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E8C2DF-AA36-73BC-97B2-6E6C2035B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1671798"/>
            <a:ext cx="5484323" cy="128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5427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B9DD-E292-A3DA-D6BD-E863F522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/>
              <a:t>Taichi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1FD3C6-CBE5-6150-7522-5DC65D7DB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89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391473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77F57-3B1C-83F6-6356-599F9AC03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Что в комплекте?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F5569C-F162-23ED-4DC9-683367032DE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9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600C12-7542-C723-756F-0DE4475A4D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Тут все довольно банально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40CB19-4573-E011-08F0-DBC492F442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sz="1800"/>
              <a:t>— </a:t>
            </a:r>
            <a:r>
              <a:rPr lang="en-US" sz="1800"/>
              <a:t>multiprocessing!</a:t>
            </a:r>
            <a:endParaRPr lang="ru-RU" sz="1800"/>
          </a:p>
          <a:p>
            <a:r>
              <a:rPr lang="ru-RU" sz="1800"/>
              <a:t>— </a:t>
            </a:r>
            <a:r>
              <a:rPr lang="en-US" sz="1800"/>
              <a:t>concurrent.futures</a:t>
            </a:r>
            <a:endParaRPr lang="en-RU" sz="1800"/>
          </a:p>
        </p:txBody>
      </p:sp>
    </p:spTree>
    <p:extLst>
      <p:ext uri="{BB962C8B-B14F-4D97-AF65-F5344CB8AC3E}">
        <p14:creationId xmlns:p14="http://schemas.microsoft.com/office/powerpoint/2010/main" val="22408848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AD915-C095-CF05-6B8E-904351D33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Пример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72836B-C4E1-F287-EAE5-4D0DE9DBDC4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90</a:t>
            </a:fld>
            <a:endParaRPr lang="x-non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DCFB9-4E0E-CC55-F80D-2441953DCCF8}"/>
              </a:ext>
            </a:extLst>
          </p:cNvPr>
          <p:cNvSpPr txBox="1"/>
          <p:nvPr/>
        </p:nvSpPr>
        <p:spPr>
          <a:xfrm>
            <a:off x="761999" y="1093039"/>
            <a:ext cx="609887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CC7832"/>
                </a:solidFill>
                <a:effectLst/>
              </a:rPr>
              <a:t>import </a:t>
            </a:r>
            <a:r>
              <a:rPr lang="en-GB"/>
              <a:t>taichi </a:t>
            </a:r>
            <a:r>
              <a:rPr lang="en-GB">
                <a:solidFill>
                  <a:srgbClr val="CC7832"/>
                </a:solidFill>
                <a:effectLst/>
              </a:rPr>
              <a:t>as </a:t>
            </a:r>
            <a:r>
              <a:rPr lang="en-GB"/>
              <a:t>ti</a:t>
            </a:r>
            <a:br>
              <a:rPr lang="en-GB"/>
            </a:br>
            <a:r>
              <a:rPr lang="en-GB">
                <a:solidFill>
                  <a:srgbClr val="CC7832"/>
                </a:solidFill>
                <a:effectLst/>
              </a:rPr>
              <a:t>import </a:t>
            </a:r>
            <a:r>
              <a:rPr lang="en-GB"/>
              <a:t>taichi.math </a:t>
            </a:r>
            <a:r>
              <a:rPr lang="en-GB">
                <a:solidFill>
                  <a:srgbClr val="CC7832"/>
                </a:solidFill>
                <a:effectLst/>
              </a:rPr>
              <a:t>as </a:t>
            </a:r>
            <a:r>
              <a:rPr lang="en-GB"/>
              <a:t>tm</a:t>
            </a:r>
            <a:br>
              <a:rPr lang="en-GB"/>
            </a:br>
            <a:br>
              <a:rPr lang="en-GB"/>
            </a:br>
            <a:r>
              <a:rPr lang="en-GB"/>
              <a:t>ti.init(</a:t>
            </a:r>
            <a:r>
              <a:rPr lang="en-GB">
                <a:solidFill>
                  <a:srgbClr val="AA4926"/>
                </a:solidFill>
                <a:effectLst/>
              </a:rPr>
              <a:t>arch</a:t>
            </a:r>
            <a:r>
              <a:rPr lang="en-GB"/>
              <a:t>=ti.gpu)</a:t>
            </a:r>
            <a:br>
              <a:rPr lang="en-GB"/>
            </a:br>
            <a:br>
              <a:rPr lang="en-GB"/>
            </a:br>
            <a:r>
              <a:rPr lang="en-GB"/>
              <a:t>n = </a:t>
            </a:r>
            <a:r>
              <a:rPr lang="en-GB">
                <a:solidFill>
                  <a:srgbClr val="6897BB"/>
                </a:solidFill>
                <a:effectLst/>
              </a:rPr>
              <a:t>320</a:t>
            </a:r>
            <a:br>
              <a:rPr lang="en-GB">
                <a:solidFill>
                  <a:srgbClr val="6897BB"/>
                </a:solidFill>
                <a:effectLst/>
              </a:rPr>
            </a:br>
            <a:r>
              <a:rPr lang="en-GB"/>
              <a:t>pixels = ti.field(</a:t>
            </a:r>
            <a:r>
              <a:rPr lang="en-GB">
                <a:solidFill>
                  <a:srgbClr val="AA4926"/>
                </a:solidFill>
                <a:effectLst/>
              </a:rPr>
              <a:t>dtype</a:t>
            </a:r>
            <a:r>
              <a:rPr lang="en-GB"/>
              <a:t>=</a:t>
            </a:r>
            <a:r>
              <a:rPr lang="en-GB">
                <a:solidFill>
                  <a:srgbClr val="8888C6"/>
                </a:solidFill>
                <a:effectLst/>
              </a:rPr>
              <a:t>float</a:t>
            </a:r>
            <a:r>
              <a:rPr lang="en-GB">
                <a:solidFill>
                  <a:srgbClr val="CC7832"/>
                </a:solidFill>
                <a:effectLst/>
              </a:rPr>
              <a:t>, </a:t>
            </a:r>
            <a:r>
              <a:rPr lang="en-GB">
                <a:solidFill>
                  <a:srgbClr val="AA4926"/>
                </a:solidFill>
                <a:effectLst/>
              </a:rPr>
              <a:t>shape</a:t>
            </a:r>
            <a:r>
              <a:rPr lang="en-GB"/>
              <a:t>=(n * </a:t>
            </a:r>
            <a:r>
              <a:rPr lang="en-GB">
                <a:solidFill>
                  <a:srgbClr val="6897BB"/>
                </a:solidFill>
                <a:effectLst/>
              </a:rPr>
              <a:t>2</a:t>
            </a:r>
            <a:r>
              <a:rPr lang="en-GB">
                <a:solidFill>
                  <a:srgbClr val="CC7832"/>
                </a:solidFill>
                <a:effectLst/>
              </a:rPr>
              <a:t>, </a:t>
            </a:r>
            <a:r>
              <a:rPr lang="en-GB"/>
              <a:t>n))</a:t>
            </a:r>
            <a:br>
              <a:rPr lang="en-GB"/>
            </a:br>
            <a:br>
              <a:rPr lang="en-GB"/>
            </a:br>
            <a:r>
              <a:rPr lang="en-GB">
                <a:solidFill>
                  <a:srgbClr val="BBB529"/>
                </a:solidFill>
                <a:effectLst/>
              </a:rPr>
              <a:t>@ti.func</a:t>
            </a:r>
            <a:br>
              <a:rPr lang="en-GB">
                <a:solidFill>
                  <a:srgbClr val="BBB529"/>
                </a:solidFill>
                <a:effectLst/>
              </a:rPr>
            </a:br>
            <a:r>
              <a:rPr lang="en-GB">
                <a:solidFill>
                  <a:srgbClr val="CC7832"/>
                </a:solidFill>
                <a:effectLst/>
              </a:rPr>
              <a:t>def </a:t>
            </a:r>
            <a:r>
              <a:rPr lang="en-GB"/>
              <a:t>complex_sqr(z):  </a:t>
            </a:r>
            <a:r>
              <a:rPr lang="en-GB">
                <a:solidFill>
                  <a:srgbClr val="808080"/>
                </a:solidFill>
                <a:effectLst/>
              </a:rPr>
              <a:t># complex square of a 2D vector</a:t>
            </a:r>
            <a:br>
              <a:rPr lang="en-GB">
                <a:solidFill>
                  <a:srgbClr val="808080"/>
                </a:solidFill>
                <a:effectLst/>
              </a:rPr>
            </a:br>
            <a:r>
              <a:rPr lang="en-GB">
                <a:solidFill>
                  <a:srgbClr val="808080"/>
                </a:solidFill>
                <a:effectLst/>
              </a:rPr>
              <a:t>    </a:t>
            </a:r>
            <a:r>
              <a:rPr lang="en-GB">
                <a:solidFill>
                  <a:srgbClr val="CC7832"/>
                </a:solidFill>
                <a:effectLst/>
              </a:rPr>
              <a:t>return </a:t>
            </a:r>
            <a:r>
              <a:rPr lang="en-GB"/>
              <a:t>tm.vec2(z[</a:t>
            </a:r>
            <a:r>
              <a:rPr lang="en-GB">
                <a:solidFill>
                  <a:srgbClr val="6897BB"/>
                </a:solidFill>
                <a:effectLst/>
              </a:rPr>
              <a:t>0</a:t>
            </a:r>
            <a:r>
              <a:rPr lang="en-GB"/>
              <a:t>] * z[</a:t>
            </a:r>
            <a:r>
              <a:rPr lang="en-GB">
                <a:solidFill>
                  <a:srgbClr val="6897BB"/>
                </a:solidFill>
                <a:effectLst/>
              </a:rPr>
              <a:t>0</a:t>
            </a:r>
            <a:r>
              <a:rPr lang="en-GB"/>
              <a:t>] - z[</a:t>
            </a:r>
            <a:r>
              <a:rPr lang="en-GB">
                <a:solidFill>
                  <a:srgbClr val="6897BB"/>
                </a:solidFill>
                <a:effectLst/>
              </a:rPr>
              <a:t>1</a:t>
            </a:r>
            <a:r>
              <a:rPr lang="en-GB"/>
              <a:t>] * z[</a:t>
            </a:r>
            <a:r>
              <a:rPr lang="en-GB">
                <a:solidFill>
                  <a:srgbClr val="6897BB"/>
                </a:solidFill>
                <a:effectLst/>
              </a:rPr>
              <a:t>1</a:t>
            </a:r>
            <a:r>
              <a:rPr lang="en-GB"/>
              <a:t>]</a:t>
            </a:r>
            <a:r>
              <a:rPr lang="en-GB">
                <a:solidFill>
                  <a:srgbClr val="CC7832"/>
                </a:solidFill>
                <a:effectLst/>
              </a:rPr>
              <a:t>, </a:t>
            </a:r>
            <a:r>
              <a:rPr lang="en-GB">
                <a:solidFill>
                  <a:srgbClr val="6897BB"/>
                </a:solidFill>
                <a:effectLst/>
              </a:rPr>
              <a:t>2 </a:t>
            </a:r>
            <a:r>
              <a:rPr lang="en-GB"/>
              <a:t>* z[</a:t>
            </a:r>
            <a:r>
              <a:rPr lang="en-GB">
                <a:solidFill>
                  <a:srgbClr val="6897BB"/>
                </a:solidFill>
                <a:effectLst/>
              </a:rPr>
              <a:t>0</a:t>
            </a:r>
            <a:r>
              <a:rPr lang="en-GB"/>
              <a:t>] * z[</a:t>
            </a:r>
            <a:r>
              <a:rPr lang="en-GB">
                <a:solidFill>
                  <a:srgbClr val="6897BB"/>
                </a:solidFill>
                <a:effectLst/>
              </a:rPr>
              <a:t>1</a:t>
            </a:r>
            <a:r>
              <a:rPr lang="en-GB"/>
              <a:t>])</a:t>
            </a:r>
            <a:br>
              <a:rPr lang="en-GB"/>
            </a:br>
            <a:br>
              <a:rPr lang="en-GB"/>
            </a:br>
            <a:r>
              <a:rPr lang="en-GB"/>
              <a:t>@ti.kernel</a:t>
            </a:r>
            <a:br>
              <a:rPr lang="en-GB"/>
            </a:br>
            <a:r>
              <a:rPr lang="en-GB">
                <a:solidFill>
                  <a:srgbClr val="CC7832"/>
                </a:solidFill>
                <a:effectLst/>
              </a:rPr>
              <a:t>def </a:t>
            </a:r>
            <a:r>
              <a:rPr lang="en-GB"/>
              <a:t>paint(t: float):</a:t>
            </a:r>
            <a:br>
              <a:rPr lang="en-GB"/>
            </a:br>
            <a:r>
              <a:rPr lang="en-GB"/>
              <a:t>    </a:t>
            </a:r>
            <a:r>
              <a:rPr lang="en-GB">
                <a:solidFill>
                  <a:srgbClr val="CC7832"/>
                </a:solidFill>
                <a:effectLst/>
              </a:rPr>
              <a:t>for </a:t>
            </a:r>
            <a:r>
              <a:rPr lang="en-GB"/>
              <a:t>i</a:t>
            </a:r>
            <a:r>
              <a:rPr lang="en-GB">
                <a:solidFill>
                  <a:srgbClr val="CC7832"/>
                </a:solidFill>
                <a:effectLst/>
              </a:rPr>
              <a:t>, </a:t>
            </a:r>
            <a:r>
              <a:rPr lang="en-GB"/>
              <a:t>j </a:t>
            </a:r>
            <a:r>
              <a:rPr lang="en-GB">
                <a:solidFill>
                  <a:srgbClr val="CC7832"/>
                </a:solidFill>
                <a:effectLst/>
              </a:rPr>
              <a:t>in </a:t>
            </a:r>
            <a:r>
              <a:rPr lang="en-GB"/>
              <a:t>pixels:  </a:t>
            </a:r>
            <a:r>
              <a:rPr lang="en-GB">
                <a:solidFill>
                  <a:srgbClr val="808080"/>
                </a:solidFill>
                <a:effectLst/>
              </a:rPr>
              <a:t># Parallelized over all pixels</a:t>
            </a:r>
            <a:br>
              <a:rPr lang="en-GB">
                <a:solidFill>
                  <a:srgbClr val="808080"/>
                </a:solidFill>
                <a:effectLst/>
              </a:rPr>
            </a:br>
            <a:r>
              <a:rPr lang="en-GB">
                <a:solidFill>
                  <a:srgbClr val="808080"/>
                </a:solidFill>
                <a:effectLst/>
              </a:rPr>
              <a:t>        </a:t>
            </a:r>
            <a:r>
              <a:rPr lang="en-GB"/>
              <a:t>c = tm.vec2(-</a:t>
            </a:r>
            <a:r>
              <a:rPr lang="en-GB">
                <a:solidFill>
                  <a:srgbClr val="6897BB"/>
                </a:solidFill>
                <a:effectLst/>
              </a:rPr>
              <a:t>0.8</a:t>
            </a:r>
            <a:r>
              <a:rPr lang="en-GB">
                <a:solidFill>
                  <a:srgbClr val="CC7832"/>
                </a:solidFill>
                <a:effectLst/>
              </a:rPr>
              <a:t>, </a:t>
            </a:r>
            <a:r>
              <a:rPr lang="en-GB"/>
              <a:t>tm.cos(t) * </a:t>
            </a:r>
            <a:r>
              <a:rPr lang="en-GB">
                <a:solidFill>
                  <a:srgbClr val="6897BB"/>
                </a:solidFill>
                <a:effectLst/>
              </a:rPr>
              <a:t>0.2</a:t>
            </a:r>
            <a:r>
              <a:rPr lang="en-GB"/>
              <a:t>)</a:t>
            </a:r>
            <a:br>
              <a:rPr lang="en-GB"/>
            </a:br>
            <a:r>
              <a:rPr lang="en-GB"/>
              <a:t>        z = tm.vec2(i / n - </a:t>
            </a:r>
            <a:r>
              <a:rPr lang="en-GB">
                <a:solidFill>
                  <a:srgbClr val="6897BB"/>
                </a:solidFill>
                <a:effectLst/>
              </a:rPr>
              <a:t>1</a:t>
            </a:r>
            <a:r>
              <a:rPr lang="en-GB">
                <a:solidFill>
                  <a:srgbClr val="CC7832"/>
                </a:solidFill>
                <a:effectLst/>
              </a:rPr>
              <a:t>, </a:t>
            </a:r>
            <a:r>
              <a:rPr lang="en-GB"/>
              <a:t>j / n - </a:t>
            </a:r>
            <a:r>
              <a:rPr lang="en-GB">
                <a:solidFill>
                  <a:srgbClr val="6897BB"/>
                </a:solidFill>
                <a:effectLst/>
              </a:rPr>
              <a:t>0.5</a:t>
            </a:r>
            <a:r>
              <a:rPr lang="en-GB"/>
              <a:t>) * </a:t>
            </a:r>
            <a:r>
              <a:rPr lang="en-GB">
                <a:solidFill>
                  <a:srgbClr val="6897BB"/>
                </a:solidFill>
                <a:effectLst/>
              </a:rPr>
              <a:t>2</a:t>
            </a:r>
            <a:br>
              <a:rPr lang="en-GB">
                <a:solidFill>
                  <a:srgbClr val="6897BB"/>
                </a:solidFill>
                <a:effectLst/>
              </a:rPr>
            </a:br>
            <a:r>
              <a:rPr lang="en-GB">
                <a:solidFill>
                  <a:srgbClr val="6897BB"/>
                </a:solidFill>
                <a:effectLst/>
              </a:rPr>
              <a:t>        </a:t>
            </a:r>
            <a:r>
              <a:rPr lang="en-GB"/>
              <a:t>iterations = </a:t>
            </a:r>
            <a:r>
              <a:rPr lang="en-GB">
                <a:solidFill>
                  <a:srgbClr val="6897BB"/>
                </a:solidFill>
                <a:effectLst/>
              </a:rPr>
              <a:t>0</a:t>
            </a:r>
            <a:br>
              <a:rPr lang="en-GB">
                <a:solidFill>
                  <a:srgbClr val="6897BB"/>
                </a:solidFill>
                <a:effectLst/>
              </a:rPr>
            </a:br>
            <a:r>
              <a:rPr lang="en-GB">
                <a:solidFill>
                  <a:srgbClr val="6897BB"/>
                </a:solidFill>
                <a:effectLst/>
              </a:rPr>
              <a:t>        </a:t>
            </a:r>
            <a:r>
              <a:rPr lang="en-GB">
                <a:solidFill>
                  <a:srgbClr val="CC7832"/>
                </a:solidFill>
                <a:effectLst/>
              </a:rPr>
              <a:t>while </a:t>
            </a:r>
            <a:r>
              <a:rPr lang="en-GB"/>
              <a:t>z.norm() &lt; </a:t>
            </a:r>
            <a:r>
              <a:rPr lang="en-GB">
                <a:solidFill>
                  <a:srgbClr val="6897BB"/>
                </a:solidFill>
                <a:effectLst/>
              </a:rPr>
              <a:t>20 </a:t>
            </a:r>
            <a:r>
              <a:rPr lang="en-GB">
                <a:solidFill>
                  <a:srgbClr val="CC7832"/>
                </a:solidFill>
                <a:effectLst/>
              </a:rPr>
              <a:t>and </a:t>
            </a:r>
            <a:r>
              <a:rPr lang="en-GB"/>
              <a:t>iterations &lt; </a:t>
            </a:r>
            <a:r>
              <a:rPr lang="en-GB">
                <a:solidFill>
                  <a:srgbClr val="6897BB"/>
                </a:solidFill>
                <a:effectLst/>
              </a:rPr>
              <a:t>50</a:t>
            </a:r>
            <a:r>
              <a:rPr lang="en-GB"/>
              <a:t>:</a:t>
            </a:r>
            <a:br>
              <a:rPr lang="en-GB"/>
            </a:br>
            <a:r>
              <a:rPr lang="en-GB"/>
              <a:t>            z = complex_sqr(z) + c</a:t>
            </a:r>
            <a:br>
              <a:rPr lang="en-GB"/>
            </a:br>
            <a:r>
              <a:rPr lang="en-GB"/>
              <a:t>            iterations += </a:t>
            </a:r>
            <a:r>
              <a:rPr lang="en-GB">
                <a:solidFill>
                  <a:srgbClr val="6897BB"/>
                </a:solidFill>
                <a:effectLst/>
              </a:rPr>
              <a:t>1</a:t>
            </a:r>
            <a:br>
              <a:rPr lang="en-GB">
                <a:solidFill>
                  <a:srgbClr val="6897BB"/>
                </a:solidFill>
                <a:effectLst/>
              </a:rPr>
            </a:br>
            <a:r>
              <a:rPr lang="en-GB">
                <a:solidFill>
                  <a:srgbClr val="6897BB"/>
                </a:solidFill>
                <a:effectLst/>
              </a:rPr>
              <a:t>        </a:t>
            </a:r>
            <a:r>
              <a:rPr lang="en-GB"/>
              <a:t>pixels[i</a:t>
            </a:r>
            <a:r>
              <a:rPr lang="en-GB">
                <a:solidFill>
                  <a:srgbClr val="CC7832"/>
                </a:solidFill>
                <a:effectLst/>
              </a:rPr>
              <a:t>, </a:t>
            </a:r>
            <a:r>
              <a:rPr lang="en-GB"/>
              <a:t>j] = </a:t>
            </a:r>
            <a:r>
              <a:rPr lang="en-GB">
                <a:solidFill>
                  <a:srgbClr val="6897BB"/>
                </a:solidFill>
                <a:effectLst/>
              </a:rPr>
              <a:t>1 </a:t>
            </a:r>
            <a:r>
              <a:rPr lang="en-GB"/>
              <a:t>- iterations * </a:t>
            </a:r>
            <a:r>
              <a:rPr lang="en-GB">
                <a:solidFill>
                  <a:srgbClr val="6897BB"/>
                </a:solidFill>
                <a:effectLst/>
              </a:rPr>
              <a:t>0.02</a:t>
            </a:r>
            <a:br>
              <a:rPr lang="en-GB">
                <a:solidFill>
                  <a:srgbClr val="6897BB"/>
                </a:solidFill>
                <a:effectLst/>
              </a:rPr>
            </a:br>
            <a:br>
              <a:rPr lang="en-GB">
                <a:solidFill>
                  <a:srgbClr val="6897BB"/>
                </a:solidFill>
                <a:effectLst/>
              </a:rPr>
            </a:br>
            <a:r>
              <a:rPr lang="en-GB"/>
              <a:t>gui = ti.GUI(</a:t>
            </a:r>
            <a:r>
              <a:rPr lang="en-GB">
                <a:solidFill>
                  <a:srgbClr val="6A8759"/>
                </a:solidFill>
                <a:effectLst/>
              </a:rPr>
              <a:t>"Julia Set"</a:t>
            </a:r>
            <a:r>
              <a:rPr lang="en-GB">
                <a:solidFill>
                  <a:srgbClr val="CC7832"/>
                </a:solidFill>
                <a:effectLst/>
              </a:rPr>
              <a:t>, </a:t>
            </a:r>
            <a:r>
              <a:rPr lang="en-GB">
                <a:solidFill>
                  <a:srgbClr val="AA4926"/>
                </a:solidFill>
                <a:effectLst/>
              </a:rPr>
              <a:t>res</a:t>
            </a:r>
            <a:r>
              <a:rPr lang="en-GB"/>
              <a:t>=(n * </a:t>
            </a:r>
            <a:r>
              <a:rPr lang="en-GB">
                <a:solidFill>
                  <a:srgbClr val="6897BB"/>
                </a:solidFill>
                <a:effectLst/>
              </a:rPr>
              <a:t>2</a:t>
            </a:r>
            <a:r>
              <a:rPr lang="en-GB">
                <a:solidFill>
                  <a:srgbClr val="CC7832"/>
                </a:solidFill>
                <a:effectLst/>
              </a:rPr>
              <a:t>, </a:t>
            </a:r>
            <a:r>
              <a:rPr lang="en-GB"/>
              <a:t>n))</a:t>
            </a:r>
            <a:br>
              <a:rPr lang="en-GB"/>
            </a:br>
            <a:br>
              <a:rPr lang="en-GB"/>
            </a:br>
            <a:r>
              <a:rPr lang="en-GB">
                <a:solidFill>
                  <a:srgbClr val="CC7832"/>
                </a:solidFill>
                <a:effectLst/>
              </a:rPr>
              <a:t>for </a:t>
            </a:r>
            <a:r>
              <a:rPr lang="en-GB"/>
              <a:t>i </a:t>
            </a:r>
            <a:r>
              <a:rPr lang="en-GB">
                <a:solidFill>
                  <a:srgbClr val="CC7832"/>
                </a:solidFill>
                <a:effectLst/>
              </a:rPr>
              <a:t>in </a:t>
            </a:r>
            <a:r>
              <a:rPr lang="en-GB">
                <a:solidFill>
                  <a:srgbClr val="8888C6"/>
                </a:solidFill>
                <a:effectLst/>
              </a:rPr>
              <a:t>range</a:t>
            </a:r>
            <a:r>
              <a:rPr lang="en-GB"/>
              <a:t>(</a:t>
            </a:r>
            <a:r>
              <a:rPr lang="en-GB">
                <a:solidFill>
                  <a:srgbClr val="6897BB"/>
                </a:solidFill>
                <a:effectLst/>
              </a:rPr>
              <a:t>1000000</a:t>
            </a:r>
            <a:r>
              <a:rPr lang="en-GB"/>
              <a:t>):</a:t>
            </a:r>
            <a:br>
              <a:rPr lang="en-GB"/>
            </a:br>
            <a:r>
              <a:rPr lang="en-GB"/>
              <a:t>    paint(i * </a:t>
            </a:r>
            <a:r>
              <a:rPr lang="en-GB">
                <a:solidFill>
                  <a:srgbClr val="6897BB"/>
                </a:solidFill>
                <a:effectLst/>
              </a:rPr>
              <a:t>0.03</a:t>
            </a:r>
            <a:r>
              <a:rPr lang="en-GB"/>
              <a:t>)</a:t>
            </a:r>
            <a:br>
              <a:rPr lang="en-GB"/>
            </a:br>
            <a:r>
              <a:rPr lang="en-GB"/>
              <a:t>    gui.set_image(pixels)</a:t>
            </a:r>
            <a:br>
              <a:rPr lang="en-GB"/>
            </a:br>
            <a:r>
              <a:rPr lang="en-GB"/>
              <a:t>    gui.show()</a:t>
            </a:r>
            <a:br>
              <a:rPr lang="en-GB"/>
            </a:br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96172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2799-E8B4-92C4-4A13-EB416ABC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Плюсы и минусы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F64AC-4332-A102-334F-4A8BDF33F6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91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A728A-200E-ADB8-444E-CBC4B5E11F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>
                <a:solidFill>
                  <a:schemeClr val="tx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Вроде бы работает</a:t>
            </a:r>
          </a:p>
          <a:p>
            <a:r>
              <a:rPr lang="en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Быстро</a:t>
            </a:r>
            <a:r>
              <a:rPr lang="en-US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?</a:t>
            </a:r>
            <a:endParaRPr lang="ru-RU" sz="1800" b="0" i="0">
              <a:solidFill>
                <a:schemeClr val="tx2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</a:endParaRPr>
          </a:p>
          <a:p>
            <a:r>
              <a:rPr lang="en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>
                <a:solidFill>
                  <a:schemeClr val="tx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Много вариантов (</a:t>
            </a:r>
            <a:r>
              <a:rPr lang="en-US" sz="1800">
                <a:solidFill>
                  <a:schemeClr val="tx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gpu, cpu </a:t>
            </a:r>
            <a:r>
              <a:rPr lang="ru-RU" sz="1800">
                <a:solidFill>
                  <a:schemeClr val="tx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и т.п.)</a:t>
            </a:r>
            <a:endParaRPr lang="ru-RU" sz="180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0686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2799-E8B4-92C4-4A13-EB416ABC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Плюсы и минусы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F64AC-4332-A102-334F-4A8BDF33F6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92</a:t>
            </a:fld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A728A-200E-ADB8-444E-CBC4B5E11F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>
                <a:solidFill>
                  <a:schemeClr val="tx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Вроде бы работает</a:t>
            </a:r>
          </a:p>
          <a:p>
            <a:r>
              <a:rPr lang="en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Быстро</a:t>
            </a:r>
            <a:r>
              <a:rPr lang="en-US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?</a:t>
            </a:r>
            <a:endParaRPr lang="ru-RU" sz="1800" b="0" i="0">
              <a:solidFill>
                <a:schemeClr val="tx2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</a:endParaRPr>
          </a:p>
          <a:p>
            <a:r>
              <a:rPr lang="en-RU" sz="1800" b="0" i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ru-RU" sz="1800">
                <a:solidFill>
                  <a:schemeClr val="tx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Много вариантов (</a:t>
            </a:r>
            <a:r>
              <a:rPr lang="en-US" sz="1800">
                <a:solidFill>
                  <a:schemeClr val="tx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gpu, cpu </a:t>
            </a:r>
            <a:r>
              <a:rPr lang="ru-RU" sz="1800">
                <a:solidFill>
                  <a:schemeClr val="tx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и т.п.)</a:t>
            </a:r>
            <a:endParaRPr lang="ru-RU" sz="180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44CFD9-2511-66CB-1FA3-12822710EE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88646" y="1700213"/>
            <a:ext cx="4541354" cy="2681287"/>
          </a:xfrm>
        </p:spPr>
        <p:txBody>
          <a:bodyPr/>
          <a:lstStyle/>
          <a:p>
            <a:r>
              <a:rPr lang="en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 </a:t>
            </a:r>
            <a:r>
              <a:rPr lang="ru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Опять </a:t>
            </a:r>
            <a:r>
              <a:rPr lang="en-US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arm</a:t>
            </a:r>
            <a:r>
              <a:rPr lang="ru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</a:t>
            </a:r>
            <a:r>
              <a:rPr lang="ru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Могли бы написать про зависимость от </a:t>
            </a:r>
            <a:r>
              <a:rPr lang="en-US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zstd</a:t>
            </a:r>
          </a:p>
          <a:p>
            <a:r>
              <a:rPr lang="en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 </a:t>
            </a:r>
            <a:r>
              <a:rPr lang="ru-RU" sz="180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 для каждого </a:t>
            </a:r>
            <a:r>
              <a:rPr lang="en-US" sz="180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cpu bound </a:t>
            </a:r>
            <a:r>
              <a:rPr lang="ru-RU" sz="180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кейса</a:t>
            </a:r>
          </a:p>
          <a:p>
            <a:r>
              <a:rPr lang="en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❌</a:t>
            </a:r>
            <a:r>
              <a:rPr lang="ru-RU" sz="1800" b="0" i="0">
                <a:solidFill>
                  <a:srgbClr val="E0E0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Другой как бы язык</a:t>
            </a:r>
          </a:p>
        </p:txBody>
      </p:sp>
    </p:spTree>
    <p:extLst>
      <p:ext uri="{BB962C8B-B14F-4D97-AF65-F5344CB8AC3E}">
        <p14:creationId xmlns:p14="http://schemas.microsoft.com/office/powerpoint/2010/main" val="53569862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5516B-D2E4-766B-AE31-59BC47CD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А стало ли быстрее?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DE2DF3-B529-4A2B-8A22-3943A372EC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93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E19558-3577-FC08-A268-FD7E9766F4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Нуу…</a:t>
            </a:r>
            <a:endParaRPr lang="en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C52D2A-8F37-C083-47EF-6EA1B0BD7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1627397"/>
            <a:ext cx="4584700" cy="185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F2465A-63B4-59C4-DC29-B83F1C6FD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" y="3775495"/>
            <a:ext cx="48387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2159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DC08D-AFCA-22B7-D4E3-6AF15509F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763" y="771441"/>
            <a:ext cx="5710237" cy="2330682"/>
          </a:xfrm>
        </p:spPr>
        <p:txBody>
          <a:bodyPr/>
          <a:lstStyle/>
          <a:p>
            <a:r>
              <a:rPr lang="ru-RU"/>
              <a:t>Подводим итоги 3 категории (диалекты)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19C2A-3480-3C45-ACA0-F8CF9CB430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94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85994243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830E-F556-F0E7-AB9C-00C747AEE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Мой выбор —</a:t>
            </a:r>
            <a:br>
              <a:rPr lang="ru-RU"/>
            </a:br>
            <a:r>
              <a:rPr lang="en-US"/>
              <a:t>cython + taichi + numba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0F5727-029B-855C-2DE1-D84DC0893C7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95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031738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D1EA07-2A22-0832-62DA-AC22A3A3B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048" y="202255"/>
            <a:ext cx="1726865" cy="24741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B5C4865-BFDE-6DBA-0F03-D2CD32102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344" y="-21053"/>
            <a:ext cx="1726865" cy="24741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4552D3-1136-D1E6-B340-9B554F9FE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553" y="1581506"/>
            <a:ext cx="1726865" cy="24741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20CA69-EEE4-1B40-BF70-DD6E5E87B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9" y="3008654"/>
            <a:ext cx="1726865" cy="24741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BA7ACB-FEEB-E5AF-F479-7FB7F093A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024" y="2703854"/>
            <a:ext cx="1726865" cy="24741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39E45D-C533-6811-E542-B17C08B12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637" y="161695"/>
            <a:ext cx="1726865" cy="24741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AFB120-EF37-B59D-F853-9B717F218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178" y="4181619"/>
            <a:ext cx="1726865" cy="24741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EA0CA4-2076-07A0-1E5F-4EF14FA23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704" y="2818569"/>
            <a:ext cx="1726865" cy="24741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807965-4D35-3CA4-BBD9-C9482493C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00" y="2405836"/>
            <a:ext cx="1726865" cy="24741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F2FA3D-E2A2-B84E-1784-955769F76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284" y="4253610"/>
            <a:ext cx="1726865" cy="24741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6FD59B-8C3B-8804-E6DE-C59FD7A2C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71" y="-54391"/>
            <a:ext cx="1726865" cy="24741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F63507-BD96-A0D8-CE1D-9A9E1FDEE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913" y="-68290"/>
            <a:ext cx="1726865" cy="24741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3886A8-F383-889F-7AD4-49370C902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180" y="2944556"/>
            <a:ext cx="1726865" cy="24741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5856E4-55A9-0262-6297-37C72418E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958" y="0"/>
            <a:ext cx="1726865" cy="2474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50D6A6-6CF5-3A4C-8711-261C877FB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749" y="2113185"/>
            <a:ext cx="1726865" cy="24741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6EF9568-2BE1-3639-0873-114BD0124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168" y="5431768"/>
            <a:ext cx="1726865" cy="24741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AD59392-C7F9-680D-C047-2D896FCEE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033" y="5418682"/>
            <a:ext cx="1726865" cy="24741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634135F-2887-F470-D8AD-AFBC9B0EC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303" y="5546483"/>
            <a:ext cx="1726865" cy="24741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AE48176-1648-4419-99B7-E7C07119D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51400">
            <a:off x="11036520" y="2482823"/>
            <a:ext cx="1726865" cy="2474126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ADF09303-5A83-C6AA-0252-BAC0673DB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726" y="-731891"/>
            <a:ext cx="1726865" cy="2474126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4F29ABC1-EE31-049E-0AC7-DA871E7A5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022" y="-955199"/>
            <a:ext cx="1726865" cy="2474126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FE2CFC9B-876A-3A78-8182-357704092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769" y="647360"/>
            <a:ext cx="1726865" cy="2474126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39EB40B1-3166-6918-2446-7114E0B46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2083" y="2074508"/>
            <a:ext cx="1726865" cy="2474126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53761F87-4207-17D4-ED11-850CD78B7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702" y="1769708"/>
            <a:ext cx="1726865" cy="2474126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6C9AF466-41BE-71A6-A708-598C9EAB0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315" y="-772451"/>
            <a:ext cx="1726865" cy="2474126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86E1B070-7331-F620-B849-F45621E81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856" y="3247473"/>
            <a:ext cx="1726865" cy="2474126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C208B2F3-C4AA-BDEA-28A8-503539066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382" y="1884423"/>
            <a:ext cx="1726865" cy="2474126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C687D9ED-93EE-D202-8EDF-D1AE0D553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178" y="1471690"/>
            <a:ext cx="1726865" cy="2474126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B462791A-A061-7DE1-7DAD-3E61041C3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38" y="3319464"/>
            <a:ext cx="1726865" cy="2474126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1BF31D07-0F37-4475-DE87-1F7BDF96D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3151" y="-988537"/>
            <a:ext cx="1726865" cy="2474126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44F22D82-39CB-770C-BEAF-07A05FA19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591" y="-1002436"/>
            <a:ext cx="1726865" cy="2474126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F9779C4-5E29-B270-23A1-206719592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858" y="2010410"/>
            <a:ext cx="1726865" cy="2474126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6D66F6EC-8028-7187-BF44-6A388AF3E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636" y="-934146"/>
            <a:ext cx="1726865" cy="2474126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342E5B9A-F93F-BAFC-7AAA-20376DE5D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427" y="1179039"/>
            <a:ext cx="1726865" cy="2474126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5F644C7B-3738-089B-E508-932382C3E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846" y="4497622"/>
            <a:ext cx="1726865" cy="2474126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E08F607-2480-6311-4117-7D3AB38AE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711" y="4484536"/>
            <a:ext cx="1726865" cy="2474126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8173C41D-4416-1273-8974-5613F881D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981" y="4612337"/>
            <a:ext cx="1726865" cy="2474126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98ACC81F-B242-796A-2CEC-3CB518579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51400">
            <a:off x="9325198" y="1548677"/>
            <a:ext cx="1726865" cy="2474126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D15B84E5-6D1F-B62F-D5E3-D5998DD8C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015" y="212348"/>
            <a:ext cx="1726865" cy="2474126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74CE6BB1-1640-23EA-2180-679CF1A60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311" y="-10960"/>
            <a:ext cx="1726865" cy="2474126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A76205D9-CA5C-18CF-CF58-C30BD5C30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520" y="1591599"/>
            <a:ext cx="1726865" cy="2474126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E245C5BC-2541-B646-AAED-4BAB5DD64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94" y="3018747"/>
            <a:ext cx="1726865" cy="2474126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6F713FB5-9AEB-51A5-C0C0-EE32FA7F1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991" y="2713947"/>
            <a:ext cx="1726865" cy="2474126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9D10BFC3-9720-6A24-2B41-07FD2EE29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604" y="171788"/>
            <a:ext cx="1726865" cy="2474126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3AF927DB-4877-C9B3-3881-6C4CD0AFC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145" y="4191712"/>
            <a:ext cx="1726865" cy="2474126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35CCCCCA-BE93-6507-1802-87620FE41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671" y="2828662"/>
            <a:ext cx="1726865" cy="2474126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E643C469-54DD-DE41-4FAD-950A69382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467" y="2415929"/>
            <a:ext cx="1726865" cy="2474126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1C1F12C1-6B02-8421-E97A-77DFA43B6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251" y="4263703"/>
            <a:ext cx="1726865" cy="2474126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FD2F00E1-4D27-41BC-6EE6-2752207DA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38" y="-44298"/>
            <a:ext cx="1726865" cy="2474126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DBBF4839-0920-5FD4-A523-0C7B85F91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880" y="-58197"/>
            <a:ext cx="1726865" cy="2474126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8CA56343-5C59-80C0-5394-6C95B02E6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147" y="2954649"/>
            <a:ext cx="1726865" cy="2474126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4BEECB2F-3728-3DE8-4D3B-456E09CCD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925" y="10093"/>
            <a:ext cx="1726865" cy="2474126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4BD03A-2428-D62B-91B9-B2526B0CC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716" y="2123278"/>
            <a:ext cx="1726865" cy="2474126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34EDCA8F-AB67-D21F-4A7E-48063C0FA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135" y="5441861"/>
            <a:ext cx="1726865" cy="2474126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4A1AA1D4-B789-FF39-D4EF-42158E729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000" y="5428775"/>
            <a:ext cx="1726865" cy="2474126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492AC5F9-FF7A-DBE5-AF63-5E3CDE461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70" y="5556576"/>
            <a:ext cx="1726865" cy="2474126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BEA93813-0D92-572A-3DC6-27C669424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51400">
            <a:off x="10915487" y="2492916"/>
            <a:ext cx="1726865" cy="2474126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FCA18223-2849-3BB4-5BE7-5628F6CD6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151" y="-249252"/>
            <a:ext cx="1726865" cy="2474126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763A65FB-EEEE-9D96-8A70-0986EC2C6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447" y="-472560"/>
            <a:ext cx="1726865" cy="2474126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8AB8C55A-23C7-BF47-4C2F-1A4BE5FF2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656" y="1129999"/>
            <a:ext cx="1726865" cy="2474126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10DC7F36-6041-3CE7-AF2C-3906F528D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342" y="2557147"/>
            <a:ext cx="1726865" cy="2474126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95C72C2F-E694-7C60-1FA6-292A98F00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127" y="2252347"/>
            <a:ext cx="1726865" cy="2474126"/>
          </a:xfrm>
          <a:prstGeom prst="rect">
            <a:avLst/>
          </a:prstGeom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1DCC3561-CD3F-1587-BFEB-E54C6AF3D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740" y="-289812"/>
            <a:ext cx="1726865" cy="2474126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1EFF2C73-965C-0846-9F79-60C5F1AB3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281" y="3730112"/>
            <a:ext cx="1726865" cy="2474126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C0E056C6-890A-778B-4828-F204AB14E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807" y="2367062"/>
            <a:ext cx="1726865" cy="2474126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250C91D7-AE0D-975E-5833-F1511FDA0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603" y="1954329"/>
            <a:ext cx="1726865" cy="2474126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1F06B0C6-8817-866E-EF7E-271EBEDB3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87" y="3802103"/>
            <a:ext cx="1726865" cy="2474126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DF9C1A52-C79D-A748-B9F5-09BEA0062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274" y="-505898"/>
            <a:ext cx="1726865" cy="2474126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0D6F551E-EABE-2624-055D-8504DDEF9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016" y="-519797"/>
            <a:ext cx="1726865" cy="2474126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EAC3C2A2-DE93-3C54-CC6C-AEA2B8AE1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283" y="2493049"/>
            <a:ext cx="1726865" cy="2474126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65985D5A-214F-E878-291C-10F4924A3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061" y="-451507"/>
            <a:ext cx="1726865" cy="2474126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43A2C763-F697-565F-BE5C-4C8DB9508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852" y="1661678"/>
            <a:ext cx="1726865" cy="2474126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F313F015-44D7-79D1-F139-2AB0345B8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271" y="4980261"/>
            <a:ext cx="1726865" cy="2474126"/>
          </a:xfrm>
          <a:prstGeom prst="rect">
            <a:avLst/>
          </a:prstGeom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383A0C46-521F-6422-D1C2-21A45B5CC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136" y="4967175"/>
            <a:ext cx="1726865" cy="2474126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618D667B-F7B0-8C85-4A89-7D30BFD9A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406" y="5094976"/>
            <a:ext cx="1726865" cy="2474126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1284A8F0-C25A-B2AD-A90F-C27755213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717" y="654110"/>
            <a:ext cx="1726865" cy="2474126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2EC6A50C-1A90-C19E-3FDB-3934DDE7F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013" y="430802"/>
            <a:ext cx="1726865" cy="2474126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3BAB92CE-7376-45C5-B7E6-C43765216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778" y="2033361"/>
            <a:ext cx="1726865" cy="2474126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6055CF10-F91B-B0CC-36A0-079D8CC98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7092" y="3460509"/>
            <a:ext cx="1726865" cy="2474126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3A3BEE81-A721-B091-E183-2846A5028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693" y="3155709"/>
            <a:ext cx="1726865" cy="2474126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46AFFF89-A836-D55A-F683-05ED6C07A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306" y="613550"/>
            <a:ext cx="1726865" cy="2474126"/>
          </a:xfrm>
          <a:prstGeom prst="rect">
            <a:avLst/>
          </a:prstGeom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240EBE2F-2852-9DED-2447-2EDC44719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847" y="4633474"/>
            <a:ext cx="1726865" cy="2474126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70248D80-4356-34FD-0A20-E5C17E61A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373" y="3270424"/>
            <a:ext cx="1726865" cy="2474126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761C1547-1090-F8DB-7134-91DE241D0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169" y="2857691"/>
            <a:ext cx="1726865" cy="2474126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7D1C1ECF-80C5-8303-616A-AF6F7E1A7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3" y="4705465"/>
            <a:ext cx="1726865" cy="2474126"/>
          </a:xfrm>
          <a:prstGeom prst="rect">
            <a:avLst/>
          </a:prstGeom>
        </p:spPr>
      </p:pic>
      <p:pic>
        <p:nvPicPr>
          <p:cNvPr id="172" name="Picture 171">
            <a:extLst>
              <a:ext uri="{FF2B5EF4-FFF2-40B4-BE49-F238E27FC236}">
                <a16:creationId xmlns:a16="http://schemas.microsoft.com/office/drawing/2014/main" id="{8598F410-FB5B-84BC-B3BC-E9BB86FAD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8160" y="397464"/>
            <a:ext cx="1726865" cy="2474126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77158266-D78A-24C9-9490-415AB1A3F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582" y="383565"/>
            <a:ext cx="1726865" cy="2474126"/>
          </a:xfrm>
          <a:prstGeom prst="rect">
            <a:avLst/>
          </a:prstGeom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CB9C5007-57E8-4233-88BE-FA7E7689C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849" y="3396411"/>
            <a:ext cx="1726865" cy="2474126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4F3C8372-A158-5B52-7DD7-6D3699982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627" y="451855"/>
            <a:ext cx="1726865" cy="2474126"/>
          </a:xfrm>
          <a:prstGeom prst="rect">
            <a:avLst/>
          </a:prstGeom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38572DF4-DF6B-A610-3C06-7547C28C0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418" y="2565040"/>
            <a:ext cx="1726865" cy="2474126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9C27C2BC-F160-E047-CAF4-C17E32343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837" y="5883623"/>
            <a:ext cx="1726865" cy="2474126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2526EB20-D521-D52B-82D7-6D33B0844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702" y="5870537"/>
            <a:ext cx="1726865" cy="2474126"/>
          </a:xfrm>
          <a:prstGeom prst="rect">
            <a:avLst/>
          </a:prstGeom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C1D513DC-DF4B-18CB-416D-2E482CB41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972" y="5998338"/>
            <a:ext cx="1726865" cy="2474126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F7557761-0FEA-5964-CB8E-EB846CEBE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51400">
            <a:off x="9440189" y="2934678"/>
            <a:ext cx="1726865" cy="2474126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95274752-B543-56BB-7A59-975B29147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91312">
            <a:off x="9280202" y="-582953"/>
            <a:ext cx="1726865" cy="2474126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7653963F-A989-096A-FC65-EA318A17C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380" y="-1202809"/>
            <a:ext cx="1726865" cy="2474126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98443F77-B213-3B75-19B4-1F5700DFC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676" y="-1426117"/>
            <a:ext cx="1726865" cy="2474126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24FBDB86-2BC9-030A-54EA-816938F80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8115" y="176442"/>
            <a:ext cx="1726865" cy="2474126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E668B5BD-DCD9-F0E5-8598-B9A817550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1429" y="1603590"/>
            <a:ext cx="1726865" cy="2474126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F59C1324-B3D6-1C91-0F89-94CEAF8DF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356" y="1298790"/>
            <a:ext cx="1726865" cy="2474126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79D9AE02-6377-3EB7-D7CF-70C1051E8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69" y="-1243369"/>
            <a:ext cx="1726865" cy="2474126"/>
          </a:xfrm>
          <a:prstGeom prst="rect">
            <a:avLst/>
          </a:prstGeom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9EAE8531-1BA0-B73F-D594-616D58BBD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510" y="2776555"/>
            <a:ext cx="1726865" cy="2474126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A3498768-423D-8616-FC7A-7B57987E4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036" y="1413505"/>
            <a:ext cx="1726865" cy="2474126"/>
          </a:xfrm>
          <a:prstGeom prst="rect">
            <a:avLst/>
          </a:prstGeom>
        </p:spPr>
      </p:pic>
      <p:pic>
        <p:nvPicPr>
          <p:cNvPr id="190" name="Picture 189">
            <a:extLst>
              <a:ext uri="{FF2B5EF4-FFF2-40B4-BE49-F238E27FC236}">
                <a16:creationId xmlns:a16="http://schemas.microsoft.com/office/drawing/2014/main" id="{7577175A-C479-BC36-849D-3542EAA49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832" y="1000772"/>
            <a:ext cx="1726865" cy="2474126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6EDE00FD-507B-C565-97F8-EC184E9BA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5384" y="2848546"/>
            <a:ext cx="1726865" cy="2474126"/>
          </a:xfrm>
          <a:prstGeom prst="rect">
            <a:avLst/>
          </a:prstGeom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F13BEEB6-E0E8-ABC7-D9E0-2B8AC510D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2497" y="-1459455"/>
            <a:ext cx="1726865" cy="2474126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952702E6-C71D-4A9C-F04F-25EC452F6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245" y="-1473354"/>
            <a:ext cx="1726865" cy="2474126"/>
          </a:xfrm>
          <a:prstGeom prst="rect">
            <a:avLst/>
          </a:prstGeom>
        </p:spPr>
      </p:pic>
      <p:pic>
        <p:nvPicPr>
          <p:cNvPr id="194" name="Picture 193">
            <a:extLst>
              <a:ext uri="{FF2B5EF4-FFF2-40B4-BE49-F238E27FC236}">
                <a16:creationId xmlns:a16="http://schemas.microsoft.com/office/drawing/2014/main" id="{7C37702E-2DEA-BBD1-20CB-96504DC8A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512" y="1539492"/>
            <a:ext cx="1726865" cy="2474126"/>
          </a:xfrm>
          <a:prstGeom prst="rect">
            <a:avLst/>
          </a:prstGeom>
        </p:spPr>
      </p:pic>
      <p:pic>
        <p:nvPicPr>
          <p:cNvPr id="195" name="Picture 194">
            <a:extLst>
              <a:ext uri="{FF2B5EF4-FFF2-40B4-BE49-F238E27FC236}">
                <a16:creationId xmlns:a16="http://schemas.microsoft.com/office/drawing/2014/main" id="{6B8C1AAB-1CBD-A1E2-4E55-547CDD82D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290" y="-1405064"/>
            <a:ext cx="1726865" cy="2474126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0A0FE31F-FFEC-D8FE-2861-16B895E87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081" y="708121"/>
            <a:ext cx="1726865" cy="2474126"/>
          </a:xfrm>
          <a:prstGeom prst="rect">
            <a:avLst/>
          </a:prstGeom>
        </p:spPr>
      </p:pic>
      <p:pic>
        <p:nvPicPr>
          <p:cNvPr id="197" name="Picture 196">
            <a:extLst>
              <a:ext uri="{FF2B5EF4-FFF2-40B4-BE49-F238E27FC236}">
                <a16:creationId xmlns:a16="http://schemas.microsoft.com/office/drawing/2014/main" id="{29EFE161-FF8F-B053-4633-CB6D237B4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500" y="4026704"/>
            <a:ext cx="1726865" cy="2474126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7853B326-A0BA-A8E2-F563-03EB30B74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365" y="4013618"/>
            <a:ext cx="1726865" cy="2474126"/>
          </a:xfrm>
          <a:prstGeom prst="rect">
            <a:avLst/>
          </a:prstGeom>
        </p:spPr>
      </p:pic>
      <p:pic>
        <p:nvPicPr>
          <p:cNvPr id="199" name="Picture 198">
            <a:extLst>
              <a:ext uri="{FF2B5EF4-FFF2-40B4-BE49-F238E27FC236}">
                <a16:creationId xmlns:a16="http://schemas.microsoft.com/office/drawing/2014/main" id="{3BF62077-EE1A-FA3B-EEAE-1951D5E90F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35" y="4141419"/>
            <a:ext cx="1726865" cy="2474126"/>
          </a:xfrm>
          <a:prstGeom prst="rect">
            <a:avLst/>
          </a:prstGeom>
        </p:spPr>
      </p:pic>
      <p:pic>
        <p:nvPicPr>
          <p:cNvPr id="200" name="Picture 199">
            <a:extLst>
              <a:ext uri="{FF2B5EF4-FFF2-40B4-BE49-F238E27FC236}">
                <a16:creationId xmlns:a16="http://schemas.microsoft.com/office/drawing/2014/main" id="{D6785290-3F6E-25C3-65C3-49F7A0E2A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51400">
            <a:off x="8895852" y="1077759"/>
            <a:ext cx="1726865" cy="2474126"/>
          </a:xfrm>
          <a:prstGeom prst="rect">
            <a:avLst/>
          </a:prstGeom>
        </p:spPr>
      </p:pic>
      <p:pic>
        <p:nvPicPr>
          <p:cNvPr id="202" name="Picture 201">
            <a:extLst>
              <a:ext uri="{FF2B5EF4-FFF2-40B4-BE49-F238E27FC236}">
                <a16:creationId xmlns:a16="http://schemas.microsoft.com/office/drawing/2014/main" id="{1AE35856-9450-D4C1-09AC-A34C6CDFF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678" y="-512172"/>
            <a:ext cx="1726865" cy="2474126"/>
          </a:xfrm>
          <a:prstGeom prst="rect">
            <a:avLst/>
          </a:prstGeom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CCAD5889-E999-0CB7-C29E-7F5408A4C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974" y="-735480"/>
            <a:ext cx="1726865" cy="2474126"/>
          </a:xfrm>
          <a:prstGeom prst="rect">
            <a:avLst/>
          </a:prstGeom>
        </p:spPr>
      </p:pic>
      <p:pic>
        <p:nvPicPr>
          <p:cNvPr id="204" name="Picture 203">
            <a:extLst>
              <a:ext uri="{FF2B5EF4-FFF2-40B4-BE49-F238E27FC236}">
                <a16:creationId xmlns:a16="http://schemas.microsoft.com/office/drawing/2014/main" id="{40328396-4712-2197-A999-960742E32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183" y="867079"/>
            <a:ext cx="1726865" cy="2474126"/>
          </a:xfrm>
          <a:prstGeom prst="rect">
            <a:avLst/>
          </a:prstGeom>
        </p:spPr>
      </p:pic>
      <p:pic>
        <p:nvPicPr>
          <p:cNvPr id="205" name="Picture 204">
            <a:extLst>
              <a:ext uri="{FF2B5EF4-FFF2-40B4-BE49-F238E27FC236}">
                <a16:creationId xmlns:a16="http://schemas.microsoft.com/office/drawing/2014/main" id="{4F53F670-DACF-3C1A-F941-51AF06EFF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869" y="2294227"/>
            <a:ext cx="1726865" cy="2474126"/>
          </a:xfrm>
          <a:prstGeom prst="rect">
            <a:avLst/>
          </a:prstGeom>
        </p:spPr>
      </p:pic>
      <p:pic>
        <p:nvPicPr>
          <p:cNvPr id="206" name="Picture 205">
            <a:extLst>
              <a:ext uri="{FF2B5EF4-FFF2-40B4-BE49-F238E27FC236}">
                <a16:creationId xmlns:a16="http://schemas.microsoft.com/office/drawing/2014/main" id="{BFF5B9B5-BB03-2B78-0540-F0F927F64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54" y="1989427"/>
            <a:ext cx="1726865" cy="2474126"/>
          </a:xfrm>
          <a:prstGeom prst="rect">
            <a:avLst/>
          </a:prstGeom>
        </p:spPr>
      </p:pic>
      <p:pic>
        <p:nvPicPr>
          <p:cNvPr id="207" name="Picture 206">
            <a:extLst>
              <a:ext uri="{FF2B5EF4-FFF2-40B4-BE49-F238E27FC236}">
                <a16:creationId xmlns:a16="http://schemas.microsoft.com/office/drawing/2014/main" id="{94877927-3F10-1B09-610E-D2FAE080A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267" y="-552732"/>
            <a:ext cx="1726865" cy="2474126"/>
          </a:xfrm>
          <a:prstGeom prst="rect">
            <a:avLst/>
          </a:prstGeom>
        </p:spPr>
      </p:pic>
      <p:pic>
        <p:nvPicPr>
          <p:cNvPr id="209" name="Picture 208">
            <a:extLst>
              <a:ext uri="{FF2B5EF4-FFF2-40B4-BE49-F238E27FC236}">
                <a16:creationId xmlns:a16="http://schemas.microsoft.com/office/drawing/2014/main" id="{A29A5837-ABA2-8D22-2E5A-5817621C0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334" y="2104142"/>
            <a:ext cx="1726865" cy="2474126"/>
          </a:xfrm>
          <a:prstGeom prst="rect">
            <a:avLst/>
          </a:prstGeom>
        </p:spPr>
      </p:pic>
      <p:pic>
        <p:nvPicPr>
          <p:cNvPr id="210" name="Picture 209">
            <a:extLst>
              <a:ext uri="{FF2B5EF4-FFF2-40B4-BE49-F238E27FC236}">
                <a16:creationId xmlns:a16="http://schemas.microsoft.com/office/drawing/2014/main" id="{B287D541-D23E-A546-8841-8CAAE6096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130" y="1691409"/>
            <a:ext cx="1726865" cy="2474126"/>
          </a:xfrm>
          <a:prstGeom prst="rect">
            <a:avLst/>
          </a:prstGeom>
        </p:spPr>
      </p:pic>
      <p:pic>
        <p:nvPicPr>
          <p:cNvPr id="211" name="Picture 210">
            <a:extLst>
              <a:ext uri="{FF2B5EF4-FFF2-40B4-BE49-F238E27FC236}">
                <a16:creationId xmlns:a16="http://schemas.microsoft.com/office/drawing/2014/main" id="{1AD2911F-A5F1-C0AD-AA9C-95548899B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914" y="3539183"/>
            <a:ext cx="1726865" cy="2474126"/>
          </a:xfrm>
          <a:prstGeom prst="rect">
            <a:avLst/>
          </a:prstGeom>
        </p:spPr>
      </p:pic>
      <p:pic>
        <p:nvPicPr>
          <p:cNvPr id="212" name="Picture 211">
            <a:extLst>
              <a:ext uri="{FF2B5EF4-FFF2-40B4-BE49-F238E27FC236}">
                <a16:creationId xmlns:a16="http://schemas.microsoft.com/office/drawing/2014/main" id="{00B5A0FB-56D1-DC93-191E-53DFBDE19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801" y="-768818"/>
            <a:ext cx="1726865" cy="2474126"/>
          </a:xfrm>
          <a:prstGeom prst="rect">
            <a:avLst/>
          </a:prstGeom>
        </p:spPr>
      </p:pic>
      <p:pic>
        <p:nvPicPr>
          <p:cNvPr id="214" name="Picture 213">
            <a:extLst>
              <a:ext uri="{FF2B5EF4-FFF2-40B4-BE49-F238E27FC236}">
                <a16:creationId xmlns:a16="http://schemas.microsoft.com/office/drawing/2014/main" id="{36B55E1E-6E4F-FB4E-0FE4-2B56FA565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810" y="2230129"/>
            <a:ext cx="1726865" cy="2474126"/>
          </a:xfrm>
          <a:prstGeom prst="rect">
            <a:avLst/>
          </a:prstGeom>
        </p:spPr>
      </p:pic>
      <p:pic>
        <p:nvPicPr>
          <p:cNvPr id="215" name="Picture 214">
            <a:extLst>
              <a:ext uri="{FF2B5EF4-FFF2-40B4-BE49-F238E27FC236}">
                <a16:creationId xmlns:a16="http://schemas.microsoft.com/office/drawing/2014/main" id="{36A36C0A-4935-4EDC-4256-011364819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4588" y="-714427"/>
            <a:ext cx="1726865" cy="2474126"/>
          </a:xfrm>
          <a:prstGeom prst="rect">
            <a:avLst/>
          </a:prstGeom>
        </p:spPr>
      </p:pic>
      <p:pic>
        <p:nvPicPr>
          <p:cNvPr id="216" name="Picture 215">
            <a:extLst>
              <a:ext uri="{FF2B5EF4-FFF2-40B4-BE49-F238E27FC236}">
                <a16:creationId xmlns:a16="http://schemas.microsoft.com/office/drawing/2014/main" id="{ADD0583A-D71C-8D62-BFB8-1BD8DB1B2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379" y="1398758"/>
            <a:ext cx="1726865" cy="2474126"/>
          </a:xfrm>
          <a:prstGeom prst="rect">
            <a:avLst/>
          </a:prstGeom>
        </p:spPr>
      </p:pic>
      <p:pic>
        <p:nvPicPr>
          <p:cNvPr id="217" name="Picture 216">
            <a:extLst>
              <a:ext uri="{FF2B5EF4-FFF2-40B4-BE49-F238E27FC236}">
                <a16:creationId xmlns:a16="http://schemas.microsoft.com/office/drawing/2014/main" id="{DD1B095F-90B4-FFB4-34D0-7DE9FDF1D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798" y="4717341"/>
            <a:ext cx="1726865" cy="2474126"/>
          </a:xfrm>
          <a:prstGeom prst="rect">
            <a:avLst/>
          </a:prstGeom>
        </p:spPr>
      </p:pic>
      <p:pic>
        <p:nvPicPr>
          <p:cNvPr id="218" name="Picture 217">
            <a:extLst>
              <a:ext uri="{FF2B5EF4-FFF2-40B4-BE49-F238E27FC236}">
                <a16:creationId xmlns:a16="http://schemas.microsoft.com/office/drawing/2014/main" id="{556C1AEA-D5F9-D237-E7B4-CC770AAA9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663" y="4704255"/>
            <a:ext cx="1726865" cy="2474126"/>
          </a:xfrm>
          <a:prstGeom prst="rect">
            <a:avLst/>
          </a:prstGeom>
        </p:spPr>
      </p:pic>
      <p:pic>
        <p:nvPicPr>
          <p:cNvPr id="219" name="Picture 218">
            <a:extLst>
              <a:ext uri="{FF2B5EF4-FFF2-40B4-BE49-F238E27FC236}">
                <a16:creationId xmlns:a16="http://schemas.microsoft.com/office/drawing/2014/main" id="{B8013861-FF2A-130A-580C-2AF92D851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933" y="4832056"/>
            <a:ext cx="1726865" cy="24741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85CF8B-E8AC-6B44-AADA-FE98225B2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530" y="841220"/>
            <a:ext cx="1726865" cy="247412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C740158-B7C0-4B5C-6E27-5FAE9BB26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995" y="4892933"/>
            <a:ext cx="1726865" cy="247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24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AC2AA-30FF-49FC-3FDE-16E79AC5F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763" y="771441"/>
            <a:ext cx="9520237" cy="1501740"/>
          </a:xfrm>
        </p:spPr>
        <p:txBody>
          <a:bodyPr/>
          <a:lstStyle/>
          <a:p>
            <a:r>
              <a:rPr lang="ru-RU"/>
              <a:t>Категория 4:</a:t>
            </a:r>
            <a:br>
              <a:rPr lang="ru-RU"/>
            </a:br>
            <a:r>
              <a:rPr lang="ru-RU"/>
              <a:t>другие языки (совсем)</a:t>
            </a:r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165549-DE19-2FF6-3B11-17F1E5B0C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97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16042122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B9DD-E292-A3DA-D6BD-E863F522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/>
              <a:t>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1FD3C6-CBE5-6150-7522-5DC65D7DB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60BB2-4DBA-4B96-A733-49638465F576}" type="slidenum">
              <a:rPr lang="x-none" smtClean="0"/>
              <a:pPr/>
              <a:t>98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56088812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2D4F6B-A9B5-BF18-5BF6-61A406C13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3" t="4319" r="3479" b="3059"/>
          <a:stretch/>
        </p:blipFill>
        <p:spPr>
          <a:xfrm>
            <a:off x="2162702" y="381669"/>
            <a:ext cx="5917026" cy="43866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617C22-429B-FA81-0B45-278858504B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3" t="4319" r="3479" b="3059"/>
          <a:stretch/>
        </p:blipFill>
        <p:spPr>
          <a:xfrm>
            <a:off x="2315102" y="534069"/>
            <a:ext cx="5917026" cy="4386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7A2E25-0AC0-BCA9-BF2C-EB15248C76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3" t="4319" r="3479" b="3059"/>
          <a:stretch/>
        </p:blipFill>
        <p:spPr>
          <a:xfrm>
            <a:off x="2467502" y="686469"/>
            <a:ext cx="5917026" cy="43866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1C5D1E-7DEC-6D4C-365E-EA1875A43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3" t="4319" r="3479" b="3059"/>
          <a:stretch/>
        </p:blipFill>
        <p:spPr>
          <a:xfrm>
            <a:off x="2619902" y="838869"/>
            <a:ext cx="5917026" cy="4386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1932AE-7A5F-7858-185D-7069672A5E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3" t="4319" r="3479" b="3059"/>
          <a:stretch/>
        </p:blipFill>
        <p:spPr>
          <a:xfrm>
            <a:off x="2772302" y="991269"/>
            <a:ext cx="5917026" cy="43866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93CE72-4670-1A84-6C6E-418DC46343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3" t="4319" r="3479" b="3059"/>
          <a:stretch/>
        </p:blipFill>
        <p:spPr>
          <a:xfrm>
            <a:off x="2924702" y="1143669"/>
            <a:ext cx="5917026" cy="43866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758529-F07A-05FF-257D-F95F316BC3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3" t="4319" r="3479" b="3059"/>
          <a:stretch/>
        </p:blipFill>
        <p:spPr>
          <a:xfrm>
            <a:off x="3077102" y="1296069"/>
            <a:ext cx="5917026" cy="43866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223E72-9928-737C-3ACA-5708DD0D7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3" t="4319" r="3479" b="3059"/>
          <a:stretch/>
        </p:blipFill>
        <p:spPr>
          <a:xfrm>
            <a:off x="3229502" y="1448469"/>
            <a:ext cx="5917026" cy="43866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3008E7-5718-BA87-723D-69B8ADEB27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3" t="4319" r="3479" b="3059"/>
          <a:stretch/>
        </p:blipFill>
        <p:spPr>
          <a:xfrm>
            <a:off x="3381902" y="1600869"/>
            <a:ext cx="5917026" cy="43866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43738E-9F90-C403-3C35-5B2B6ED77A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3" t="4319" r="3479" b="3059"/>
          <a:stretch/>
        </p:blipFill>
        <p:spPr>
          <a:xfrm>
            <a:off x="3534302" y="1753269"/>
            <a:ext cx="5917026" cy="43866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A811713-023D-981C-CB96-3AB05846EA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3" t="4319" r="3479" b="3059"/>
          <a:stretch/>
        </p:blipFill>
        <p:spPr>
          <a:xfrm>
            <a:off x="3686702" y="1905669"/>
            <a:ext cx="5917026" cy="43866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F165C4-0F87-9F48-A3BD-82E767359E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3" t="4319" r="3479" b="3059"/>
          <a:stretch/>
        </p:blipFill>
        <p:spPr>
          <a:xfrm>
            <a:off x="3839102" y="2058069"/>
            <a:ext cx="5917026" cy="438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02268"/>
      </p:ext>
    </p:extLst>
  </p:cSld>
  <p:clrMapOvr>
    <a:masterClrMapping/>
  </p:clrMapOvr>
</p:sld>
</file>

<file path=ppt/theme/theme1.xml><?xml version="1.0" encoding="utf-8"?>
<a:theme xmlns:a="http://schemas.openxmlformats.org/drawingml/2006/main" name="Райффайзенбанк КИБ">
  <a:themeElements>
    <a:clrScheme name="Другая 26">
      <a:dk1>
        <a:srgbClr val="2B2D33"/>
      </a:dk1>
      <a:lt1>
        <a:srgbClr val="FFFFFF"/>
      </a:lt1>
      <a:dk2>
        <a:srgbClr val="000000"/>
      </a:dk2>
      <a:lt2>
        <a:srgbClr val="F4F4F4"/>
      </a:lt2>
      <a:accent1>
        <a:srgbClr val="FEE600"/>
      </a:accent1>
      <a:accent2>
        <a:srgbClr val="29476B"/>
      </a:accent2>
      <a:accent3>
        <a:srgbClr val="1C5D67"/>
      </a:accent3>
      <a:accent4>
        <a:srgbClr val="588E97"/>
      </a:accent4>
      <a:accent5>
        <a:srgbClr val="5E6DB8"/>
      </a:accent5>
      <a:accent6>
        <a:srgbClr val="A5BECF"/>
      </a:accent6>
      <a:hlink>
        <a:srgbClr val="0093FF"/>
      </a:hlink>
      <a:folHlink>
        <a:srgbClr val="0093FF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8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45720" rIns="91440" bIns="45720" rtlCol="0">
        <a:spAutoFit/>
      </a:bodyPr>
      <a:lstStyle>
        <a:defPPr algn="l">
          <a:defRPr dirty="0" smtClean="0"/>
        </a:defPPr>
      </a:lstStyle>
    </a:txDef>
  </a:objectDefaults>
  <a:extraClrSchemeLst/>
  <a:custClrLst>
    <a:custClr name="181C2B">
      <a:srgbClr val="181C2B"/>
    </a:custClr>
    <a:custClr name="36414D">
      <a:srgbClr val="36414D"/>
    </a:custClr>
    <a:custClr name="283A3D">
      <a:srgbClr val="283A3D"/>
    </a:custClr>
    <a:custClr name="536070">
      <a:srgbClr val="536070"/>
    </a:custClr>
    <a:custClr name="4D6067">
      <a:srgbClr val="4D6067"/>
    </a:custClr>
    <a:custClr name="304245">
      <a:srgbClr val="304245"/>
    </a:custClr>
    <a:custClr name="3A3D46">
      <a:srgbClr val="3A3D46"/>
    </a:custClr>
    <a:custClr name="35B37E">
      <a:srgbClr val="35B37E"/>
    </a:custClr>
    <a:custClr name="E61E33">
      <a:srgbClr val="E61E33"/>
    </a:custClr>
  </a:custClrLst>
  <a:extLst>
    <a:ext uri="{05A4C25C-085E-4340-85A3-A5531E510DB2}">
      <thm15:themeFamily xmlns:thm15="http://schemas.microsoft.com/office/thememl/2012/main" name="Райффайзенбанк КИБ" id="{3B0856CF-9915-4F9C-A885-67595632A8A4}" vid="{68230C01-72B7-4D55-93FF-5FD1092C36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Райффайзенбанк КИБ</Template>
  <TotalTime>19781</TotalTime>
  <Words>2328</Words>
  <Application>Microsoft Macintosh PowerPoint</Application>
  <PresentationFormat>Widescreen</PresentationFormat>
  <Paragraphs>441</Paragraphs>
  <Slides>129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34" baseType="lpstr">
      <vt:lpstr>Arial</vt:lpstr>
      <vt:lpstr>Arial</vt:lpstr>
      <vt:lpstr>JetBrains Mono</vt:lpstr>
      <vt:lpstr>Wingdings</vt:lpstr>
      <vt:lpstr>Райффайзенбанк КИБ</vt:lpstr>
      <vt:lpstr>Вновь ускоряем cpu-bound задачи</vt:lpstr>
      <vt:lpstr>Почему «вновь»?</vt:lpstr>
      <vt:lpstr>Я не буду говорить о специализированных решениях вроде numpy</vt:lpstr>
      <vt:lpstr>Приготовьтесь! Сегодня будет 15 способов ускорить ваш cpu-bound код</vt:lpstr>
      <vt:lpstr>Мы разобъем их на 4 категории</vt:lpstr>
      <vt:lpstr>PowerPoint Presentation</vt:lpstr>
      <vt:lpstr>PowerPoint Presentation</vt:lpstr>
      <vt:lpstr>Стандартная библиотека</vt:lpstr>
      <vt:lpstr>Что в комплекте?</vt:lpstr>
      <vt:lpstr>Пример!</vt:lpstr>
      <vt:lpstr>Плюсы и минусы</vt:lpstr>
      <vt:lpstr>Плюсы и минусы</vt:lpstr>
      <vt:lpstr>Категория 1: другие интерпретаторы</vt:lpstr>
      <vt:lpstr>PyPy</vt:lpstr>
      <vt:lpstr>https://deavid.wordpress.com/2019/10/12/benchmarking-python-vs-pypy-vs-go-vs-rust/</vt:lpstr>
      <vt:lpstr>https://codesolid.com/pypy-first-look-a-faster-version-of-python/</vt:lpstr>
      <vt:lpstr>https://tonybaloney.github.io/posts/pypy-in-production.html</vt:lpstr>
      <vt:lpstr>Плюсы и минусы</vt:lpstr>
      <vt:lpstr>Плюсы и минусы</vt:lpstr>
      <vt:lpstr>Pyston</vt:lpstr>
      <vt:lpstr>We’ve heard many people ask for better Python performance, but our experience seems to say that a full alternative implementation is not a particularly appealing solution to this ask</vt:lpstr>
      <vt:lpstr>PowerPoint Presentation</vt:lpstr>
      <vt:lpstr>Иными словами pyston 2.3.5 vs python 3.11 ~ 14% разницы</vt:lpstr>
      <vt:lpstr>Пример!</vt:lpstr>
      <vt:lpstr>Плюсы и минусы</vt:lpstr>
      <vt:lpstr>Плюсы и минусы</vt:lpstr>
      <vt:lpstr>А стало ли быстрее?</vt:lpstr>
      <vt:lpstr>PowerPoint Presentation</vt:lpstr>
      <vt:lpstr>PowerPoint Presentation</vt:lpstr>
      <vt:lpstr>О, работает!</vt:lpstr>
      <vt:lpstr>PowerPoint Presentation</vt:lpstr>
      <vt:lpstr>Подводим итоги 1 категории (интерпретаторы)</vt:lpstr>
      <vt:lpstr>Мой выбор — оба хороши</vt:lpstr>
      <vt:lpstr>PowerPoint Presentation</vt:lpstr>
      <vt:lpstr>Категория 2: компиляторы</vt:lpstr>
      <vt:lpstr>MyPyC</vt:lpstr>
      <vt:lpstr>Пример!</vt:lpstr>
      <vt:lpstr>Плюсы и минусы</vt:lpstr>
      <vt:lpstr>Плюсы и минусы</vt:lpstr>
      <vt:lpstr>Плюсы и минусы</vt:lpstr>
      <vt:lpstr>Плюсы и минусы</vt:lpstr>
      <vt:lpstr>Pycom</vt:lpstr>
      <vt:lpstr>Ссылка</vt:lpstr>
      <vt:lpstr>Плюсы и минусы</vt:lpstr>
      <vt:lpstr>Плюсы и минусы</vt:lpstr>
      <vt:lpstr>А эффект?</vt:lpstr>
      <vt:lpstr>Codon</vt:lpstr>
      <vt:lpstr>Полезные ссылки</vt:lpstr>
      <vt:lpstr>Typical speedups over Python are on the order of 10-100x or more, on a single thread. Codon's performance is typically on par with (and sometimes better than) that of C/C++. Unlike Python, Codon supports native multithreading, which can lead to speedups many times higher still</vt:lpstr>
      <vt:lpstr>Codon is a Python-compatible language, and many Python programs will work with few if any modifications </vt:lpstr>
      <vt:lpstr>PowerPoint Presentation</vt:lpstr>
      <vt:lpstr>Плюсы и минусы</vt:lpstr>
      <vt:lpstr>А стало ли быстрее?</vt:lpstr>
      <vt:lpstr>PowerPoint Presentation</vt:lpstr>
      <vt:lpstr>Nuitka</vt:lpstr>
      <vt:lpstr>PowerPoint Presentation</vt:lpstr>
      <vt:lpstr>Пример!</vt:lpstr>
      <vt:lpstr>Полезные ссылки</vt:lpstr>
      <vt:lpstr>Плюсы и минусы</vt:lpstr>
      <vt:lpstr>А стало ли быстрее?</vt:lpstr>
      <vt:lpstr>PowerPoint Presentation</vt:lpstr>
      <vt:lpstr>Подводим итоги 2 категории (компиляторы)</vt:lpstr>
      <vt:lpstr>Мой выбор — nuitka</vt:lpstr>
      <vt:lpstr>Категория 3: диалекты</vt:lpstr>
      <vt:lpstr>Cython</vt:lpstr>
      <vt:lpstr>PowerPoint Presentation</vt:lpstr>
      <vt:lpstr>Что в комплекте?</vt:lpstr>
      <vt:lpstr>PowerPoint Presentation</vt:lpstr>
      <vt:lpstr>Плюсы и минусы</vt:lpstr>
      <vt:lpstr>Плюсы и минусы</vt:lpstr>
      <vt:lpstr>А стало ли быстрее?</vt:lpstr>
      <vt:lpstr>PowerPoint Presentation</vt:lpstr>
      <vt:lpstr>PeachPy</vt:lpstr>
      <vt:lpstr>Пример!</vt:lpstr>
      <vt:lpstr>PowerPoint Presentation</vt:lpstr>
      <vt:lpstr>Плюсы и минусы</vt:lpstr>
      <vt:lpstr>Плюсы и минусы</vt:lpstr>
      <vt:lpstr>Typed python</vt:lpstr>
      <vt:lpstr>Полезные ссылки</vt:lpstr>
      <vt:lpstr>Пример!</vt:lpstr>
      <vt:lpstr>PowerPoint Presentation</vt:lpstr>
      <vt:lpstr>Плюсы и минусы</vt:lpstr>
      <vt:lpstr>Плюсы и минусы</vt:lpstr>
      <vt:lpstr>Numba</vt:lpstr>
      <vt:lpstr>Пример!</vt:lpstr>
      <vt:lpstr>Плюсы и минусы</vt:lpstr>
      <vt:lpstr>Плюсы и минусы</vt:lpstr>
      <vt:lpstr>А стало ли быстрее?</vt:lpstr>
      <vt:lpstr>Taichi</vt:lpstr>
      <vt:lpstr>Пример</vt:lpstr>
      <vt:lpstr>Плюсы и минусы</vt:lpstr>
      <vt:lpstr>Плюсы и минусы</vt:lpstr>
      <vt:lpstr>А стало ли быстрее?</vt:lpstr>
      <vt:lpstr>Подводим итоги 3 категории (диалекты)</vt:lpstr>
      <vt:lpstr>Мой выбор — cython + taichi + numba</vt:lpstr>
      <vt:lpstr>PowerPoint Presentation</vt:lpstr>
      <vt:lpstr>Категория 4: другие языки (совсем)</vt:lpstr>
      <vt:lpstr>C</vt:lpstr>
      <vt:lpstr>PowerPoint Presentation</vt:lpstr>
      <vt:lpstr>Полезные ссылки</vt:lpstr>
      <vt:lpstr>PowerPoint Presentation</vt:lpstr>
      <vt:lpstr>Плюсы и минусы</vt:lpstr>
      <vt:lpstr>Плюсы и минусы</vt:lpstr>
      <vt:lpstr>Подводим итоги 3 категории (диалекты)</vt:lpstr>
      <vt:lpstr>Мой выбор — taichi и cython!</vt:lpstr>
      <vt:lpstr>Gopy</vt:lpstr>
      <vt:lpstr>Пример!</vt:lpstr>
      <vt:lpstr>Плюсы и минусы</vt:lpstr>
      <vt:lpstr>Maturin</vt:lpstr>
      <vt:lpstr>PowerPoint Presentation</vt:lpstr>
      <vt:lpstr>Пример!</vt:lpstr>
      <vt:lpstr>PowerPoint Presentation</vt:lpstr>
      <vt:lpstr>Плюсы и минусы</vt:lpstr>
      <vt:lpstr>Плюсы и минусы</vt:lpstr>
      <vt:lpstr>А стало ли быстрее?</vt:lpstr>
      <vt:lpstr>Подводим итоги 4 категории (другие языки)</vt:lpstr>
      <vt:lpstr>Мой выбор — gopy</vt:lpstr>
      <vt:lpstr>Сводим вместе!</vt:lpstr>
      <vt:lpstr>PowerPoint Presentation</vt:lpstr>
      <vt:lpstr>PowerPoint Presentation</vt:lpstr>
      <vt:lpstr>Выбираем финалистов</vt:lpstr>
      <vt:lpstr>Послесловие</vt:lpstr>
      <vt:lpstr>PowerPoint Presentation</vt:lpstr>
      <vt:lpstr>PowerPoint Presentation</vt:lpstr>
      <vt:lpstr>PowerPoint Presentation</vt:lpstr>
      <vt:lpstr>PowerPoint Presentation</vt:lpstr>
      <vt:lpstr>Совсем уже напоследок</vt:lpstr>
      <vt:lpstr>Адрес репы, где есть презентация</vt:lpstr>
      <vt:lpstr>Спасибо</vt:lpstr>
    </vt:vector>
  </TitlesOfParts>
  <Manager/>
  <Company>Raiffeisenbank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Raiffeisenbank CIB PowerPoint Template 1.0</dc:title>
  <dc:subject/>
  <dc:creator>Marketing CIB</dc:creator>
  <cp:keywords/>
  <dc:description/>
  <cp:lastModifiedBy>Denis Anikin</cp:lastModifiedBy>
  <cp:revision>1443</cp:revision>
  <dcterms:created xsi:type="dcterms:W3CDTF">2020-05-21T07:30:59Z</dcterms:created>
  <dcterms:modified xsi:type="dcterms:W3CDTF">2023-02-04T06:01:02Z</dcterms:modified>
  <cp:category/>
</cp:coreProperties>
</file>